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1"/>
  </p:sldMasterIdLst>
  <p:notesMasterIdLst>
    <p:notesMasterId r:id="rId26"/>
  </p:notesMasterIdLst>
  <p:sldIdLst>
    <p:sldId id="257" r:id="rId2"/>
    <p:sldId id="586" r:id="rId3"/>
    <p:sldId id="587" r:id="rId4"/>
    <p:sldId id="262" r:id="rId5"/>
    <p:sldId id="288" r:id="rId6"/>
    <p:sldId id="583" r:id="rId7"/>
    <p:sldId id="582" r:id="rId8"/>
    <p:sldId id="584" r:id="rId9"/>
    <p:sldId id="593" r:id="rId10"/>
    <p:sldId id="601" r:id="rId11"/>
    <p:sldId id="589" r:id="rId12"/>
    <p:sldId id="596" r:id="rId13"/>
    <p:sldId id="598" r:id="rId14"/>
    <p:sldId id="286" r:id="rId15"/>
    <p:sldId id="285" r:id="rId16"/>
    <p:sldId id="291" r:id="rId17"/>
    <p:sldId id="292" r:id="rId18"/>
    <p:sldId id="293" r:id="rId19"/>
    <p:sldId id="294" r:id="rId20"/>
    <p:sldId id="295" r:id="rId21"/>
    <p:sldId id="296" r:id="rId22"/>
    <p:sldId id="602" r:id="rId23"/>
    <p:sldId id="603" r:id="rId24"/>
    <p:sldId id="600" r:id="rId25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D23A2E"/>
    <a:srgbClr val="8F6129"/>
    <a:srgbClr val="CD944F"/>
    <a:srgbClr val="DFD2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80" autoAdjust="0"/>
    <p:restoredTop sz="86478" autoAdjust="0"/>
  </p:normalViewPr>
  <p:slideViewPr>
    <p:cSldViewPr>
      <p:cViewPr varScale="1">
        <p:scale>
          <a:sx n="74" d="100"/>
          <a:sy n="74" d="100"/>
        </p:scale>
        <p:origin x="1464" y="54"/>
      </p:cViewPr>
      <p:guideLst>
        <p:guide orient="horz" pos="220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1C3264-6FEA-4C7F-BF8A-949615AC84A2}" type="doc">
      <dgm:prSet loTypeId="urn:microsoft.com/office/officeart/2009/3/layout/StepUp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BE2467B-34BA-4984-8A0E-11AF94F41AEE}">
      <dgm:prSet phldrT="[文本]"/>
      <dgm:spPr/>
      <dgm:t>
        <a:bodyPr/>
        <a:lstStyle/>
        <a:p>
          <a:r>
            <a:rPr lang="en-US" altLang="zh-CN" dirty="0"/>
            <a:t>2015</a:t>
          </a:r>
          <a:endParaRPr lang="zh-CN" altLang="en-US" dirty="0"/>
        </a:p>
      </dgm:t>
    </dgm:pt>
    <dgm:pt modelId="{AD8F6890-75E1-4D0F-91F2-F5286637CBDF}" type="parTrans" cxnId="{AA8FE93E-9564-407B-8262-1E109A720376}">
      <dgm:prSet/>
      <dgm:spPr/>
      <dgm:t>
        <a:bodyPr/>
        <a:lstStyle/>
        <a:p>
          <a:endParaRPr lang="zh-CN" altLang="en-US"/>
        </a:p>
      </dgm:t>
    </dgm:pt>
    <dgm:pt modelId="{C13E63BB-D8F8-41C7-8C96-B82D854D30CE}" type="sibTrans" cxnId="{AA8FE93E-9564-407B-8262-1E109A720376}">
      <dgm:prSet/>
      <dgm:spPr/>
      <dgm:t>
        <a:bodyPr/>
        <a:lstStyle/>
        <a:p>
          <a:endParaRPr lang="zh-CN" altLang="en-US"/>
        </a:p>
      </dgm:t>
    </dgm:pt>
    <dgm:pt modelId="{23B6DEE9-70F2-4100-9F93-DD9B8DA49BD9}">
      <dgm:prSet phldrT="[文本]"/>
      <dgm:spPr/>
      <dgm:t>
        <a:bodyPr/>
        <a:lstStyle/>
        <a:p>
          <a:r>
            <a:rPr lang="en-US" altLang="zh-CN" dirty="0"/>
            <a:t>2020</a:t>
          </a:r>
          <a:endParaRPr lang="zh-CN" altLang="en-US" dirty="0"/>
        </a:p>
      </dgm:t>
    </dgm:pt>
    <dgm:pt modelId="{7F99351D-8CCB-4968-8FF9-D64B5E7EAC34}" type="parTrans" cxnId="{6A2EAF8A-1C1B-497B-BFA9-03C65E84AA5F}">
      <dgm:prSet/>
      <dgm:spPr/>
      <dgm:t>
        <a:bodyPr/>
        <a:lstStyle/>
        <a:p>
          <a:endParaRPr lang="zh-CN" altLang="en-US"/>
        </a:p>
      </dgm:t>
    </dgm:pt>
    <dgm:pt modelId="{C56990FF-1C94-4D06-9BD0-8F07ED59A6C9}" type="sibTrans" cxnId="{6A2EAF8A-1C1B-497B-BFA9-03C65E84AA5F}">
      <dgm:prSet/>
      <dgm:spPr/>
      <dgm:t>
        <a:bodyPr/>
        <a:lstStyle/>
        <a:p>
          <a:endParaRPr lang="zh-CN" altLang="en-US"/>
        </a:p>
      </dgm:t>
    </dgm:pt>
    <dgm:pt modelId="{5B53AF97-2DBD-4C8A-BD68-FA189817467E}">
      <dgm:prSet phldrT="[文本]"/>
      <dgm:spPr/>
      <dgm:t>
        <a:bodyPr/>
        <a:lstStyle/>
        <a:p>
          <a:r>
            <a:rPr lang="en-US" altLang="zh-CN" dirty="0"/>
            <a:t>2021</a:t>
          </a:r>
          <a:endParaRPr lang="zh-CN" altLang="en-US" dirty="0"/>
        </a:p>
      </dgm:t>
    </dgm:pt>
    <dgm:pt modelId="{6F6631B3-1612-4ABC-92D2-41F5CBB862A4}" type="parTrans" cxnId="{A2519D9E-231D-4684-9E29-25531E3F5388}">
      <dgm:prSet/>
      <dgm:spPr/>
      <dgm:t>
        <a:bodyPr/>
        <a:lstStyle/>
        <a:p>
          <a:endParaRPr lang="zh-CN" altLang="en-US"/>
        </a:p>
      </dgm:t>
    </dgm:pt>
    <dgm:pt modelId="{D70576A7-ECE6-48CC-92FD-F96296F5F848}" type="sibTrans" cxnId="{A2519D9E-231D-4684-9E29-25531E3F5388}">
      <dgm:prSet/>
      <dgm:spPr/>
      <dgm:t>
        <a:bodyPr/>
        <a:lstStyle/>
        <a:p>
          <a:endParaRPr lang="zh-CN" altLang="en-US"/>
        </a:p>
      </dgm:t>
    </dgm:pt>
    <dgm:pt modelId="{1E46C624-E174-4BF4-BF7B-2DDE39D4A390}">
      <dgm:prSet phldrT="[文本]"/>
      <dgm:spPr/>
      <dgm:t>
        <a:bodyPr/>
        <a:lstStyle/>
        <a:p>
          <a:r>
            <a:rPr lang="en-US" altLang="zh-CN" dirty="0"/>
            <a:t>2016</a:t>
          </a:r>
          <a:endParaRPr lang="zh-CN" altLang="en-US" dirty="0"/>
        </a:p>
      </dgm:t>
    </dgm:pt>
    <dgm:pt modelId="{934773DD-256A-4347-A143-6E513379D14C}" type="parTrans" cxnId="{B1715962-E621-403A-A587-A6B2F817FACA}">
      <dgm:prSet/>
      <dgm:spPr/>
      <dgm:t>
        <a:bodyPr/>
        <a:lstStyle/>
        <a:p>
          <a:endParaRPr lang="zh-CN" altLang="en-US"/>
        </a:p>
      </dgm:t>
    </dgm:pt>
    <dgm:pt modelId="{8E33E47F-F9CB-4A63-B702-14D611B85280}" type="sibTrans" cxnId="{B1715962-E621-403A-A587-A6B2F817FACA}">
      <dgm:prSet/>
      <dgm:spPr/>
      <dgm:t>
        <a:bodyPr/>
        <a:lstStyle/>
        <a:p>
          <a:endParaRPr lang="zh-CN" altLang="en-US"/>
        </a:p>
      </dgm:t>
    </dgm:pt>
    <dgm:pt modelId="{E380DEE5-A506-44C2-A32E-8FE470BC18E6}">
      <dgm:prSet phldrT="[文本]"/>
      <dgm:spPr/>
      <dgm:t>
        <a:bodyPr/>
        <a:lstStyle/>
        <a:p>
          <a:r>
            <a:rPr lang="en-US" altLang="zh-CN" dirty="0"/>
            <a:t>2017</a:t>
          </a:r>
          <a:endParaRPr lang="zh-CN" altLang="en-US" dirty="0"/>
        </a:p>
      </dgm:t>
    </dgm:pt>
    <dgm:pt modelId="{7DA8D2F3-D5FC-4598-9900-2F15E545E8A8}" type="parTrans" cxnId="{DD292B53-B581-4083-900D-010F0EBC3B0B}">
      <dgm:prSet/>
      <dgm:spPr/>
      <dgm:t>
        <a:bodyPr/>
        <a:lstStyle/>
        <a:p>
          <a:endParaRPr lang="zh-CN" altLang="en-US"/>
        </a:p>
      </dgm:t>
    </dgm:pt>
    <dgm:pt modelId="{C52499BB-5365-4B67-80A9-D754A8CD9A0A}" type="sibTrans" cxnId="{DD292B53-B581-4083-900D-010F0EBC3B0B}">
      <dgm:prSet/>
      <dgm:spPr/>
      <dgm:t>
        <a:bodyPr/>
        <a:lstStyle/>
        <a:p>
          <a:endParaRPr lang="zh-CN" altLang="en-US"/>
        </a:p>
      </dgm:t>
    </dgm:pt>
    <dgm:pt modelId="{413ECF09-089F-476F-A22C-F6F63CCD9780}">
      <dgm:prSet phldrT="[文本]"/>
      <dgm:spPr/>
      <dgm:t>
        <a:bodyPr/>
        <a:lstStyle/>
        <a:p>
          <a:r>
            <a:rPr lang="en-US" altLang="zh-CN" dirty="0"/>
            <a:t>2018</a:t>
          </a:r>
          <a:endParaRPr lang="zh-CN" altLang="en-US" dirty="0"/>
        </a:p>
      </dgm:t>
    </dgm:pt>
    <dgm:pt modelId="{8F9A03CF-D46D-4290-95C2-7EED13470284}" type="parTrans" cxnId="{FA2DC5AA-066E-4073-ABBA-03438FA6058C}">
      <dgm:prSet/>
      <dgm:spPr/>
      <dgm:t>
        <a:bodyPr/>
        <a:lstStyle/>
        <a:p>
          <a:endParaRPr lang="zh-CN" altLang="en-US"/>
        </a:p>
      </dgm:t>
    </dgm:pt>
    <dgm:pt modelId="{BD7645FC-BBED-48C5-A5CA-24140BF6DC1F}" type="sibTrans" cxnId="{FA2DC5AA-066E-4073-ABBA-03438FA6058C}">
      <dgm:prSet/>
      <dgm:spPr/>
      <dgm:t>
        <a:bodyPr/>
        <a:lstStyle/>
        <a:p>
          <a:endParaRPr lang="zh-CN" altLang="en-US"/>
        </a:p>
      </dgm:t>
    </dgm:pt>
    <dgm:pt modelId="{AC5FE8EE-C89A-4079-9362-DEE3999617A8}">
      <dgm:prSet phldrT="[文本]"/>
      <dgm:spPr/>
      <dgm:t>
        <a:bodyPr/>
        <a:lstStyle/>
        <a:p>
          <a:r>
            <a:rPr lang="en-US" altLang="zh-CN" dirty="0"/>
            <a:t>2019</a:t>
          </a:r>
          <a:endParaRPr lang="zh-CN" altLang="en-US" dirty="0"/>
        </a:p>
      </dgm:t>
    </dgm:pt>
    <dgm:pt modelId="{BAC13F53-00C1-4972-8BAA-AD8C91B68F9C}" type="parTrans" cxnId="{EB7BBF1F-0BA6-4D99-B757-A179AE537DA9}">
      <dgm:prSet/>
      <dgm:spPr/>
      <dgm:t>
        <a:bodyPr/>
        <a:lstStyle/>
        <a:p>
          <a:endParaRPr lang="zh-CN" altLang="en-US"/>
        </a:p>
      </dgm:t>
    </dgm:pt>
    <dgm:pt modelId="{104B39F0-69F0-451D-9871-E236D10A60C4}" type="sibTrans" cxnId="{EB7BBF1F-0BA6-4D99-B757-A179AE537DA9}">
      <dgm:prSet/>
      <dgm:spPr/>
      <dgm:t>
        <a:bodyPr/>
        <a:lstStyle/>
        <a:p>
          <a:endParaRPr lang="zh-CN" altLang="en-US"/>
        </a:p>
      </dgm:t>
    </dgm:pt>
    <dgm:pt modelId="{D9D9A924-F304-4E94-85BF-7C71253F699E}">
      <dgm:prSet phldrT="[文本]"/>
      <dgm:spPr/>
      <dgm:t>
        <a:bodyPr/>
        <a:lstStyle/>
        <a:p>
          <a:r>
            <a:rPr lang="en-US" altLang="zh-CN" dirty="0"/>
            <a:t>2022</a:t>
          </a:r>
          <a:endParaRPr lang="zh-CN" altLang="en-US" dirty="0"/>
        </a:p>
      </dgm:t>
    </dgm:pt>
    <dgm:pt modelId="{55E07706-BBBD-4035-B12F-629F3B3D2A05}" type="parTrans" cxnId="{E0D89D8C-ED00-44F0-8F9F-A544962B86AC}">
      <dgm:prSet/>
      <dgm:spPr/>
      <dgm:t>
        <a:bodyPr/>
        <a:lstStyle/>
        <a:p>
          <a:endParaRPr lang="zh-CN" altLang="en-US"/>
        </a:p>
      </dgm:t>
    </dgm:pt>
    <dgm:pt modelId="{42C1717B-2F4C-4F2F-BA90-79D4F46DDADF}" type="sibTrans" cxnId="{E0D89D8C-ED00-44F0-8F9F-A544962B86AC}">
      <dgm:prSet/>
      <dgm:spPr/>
      <dgm:t>
        <a:bodyPr/>
        <a:lstStyle/>
        <a:p>
          <a:endParaRPr lang="zh-CN" altLang="en-US"/>
        </a:p>
      </dgm:t>
    </dgm:pt>
    <dgm:pt modelId="{E2CD2986-48A8-4850-845F-3DB66BDC88E1}" type="pres">
      <dgm:prSet presAssocID="{691C3264-6FEA-4C7F-BF8A-949615AC84A2}" presName="rootnode" presStyleCnt="0">
        <dgm:presLayoutVars>
          <dgm:chMax/>
          <dgm:chPref/>
          <dgm:dir/>
          <dgm:animLvl val="lvl"/>
        </dgm:presLayoutVars>
      </dgm:prSet>
      <dgm:spPr/>
    </dgm:pt>
    <dgm:pt modelId="{CF69F6C0-9401-41E5-9258-B02077451FF4}" type="pres">
      <dgm:prSet presAssocID="{CBE2467B-34BA-4984-8A0E-11AF94F41AEE}" presName="composite" presStyleCnt="0"/>
      <dgm:spPr/>
    </dgm:pt>
    <dgm:pt modelId="{ED4A5A59-91D9-4493-B9A2-4F1CAD8A377B}" type="pres">
      <dgm:prSet presAssocID="{CBE2467B-34BA-4984-8A0E-11AF94F41AEE}" presName="LShape" presStyleLbl="alignNode1" presStyleIdx="0" presStyleCnt="15"/>
      <dgm:spPr/>
    </dgm:pt>
    <dgm:pt modelId="{4F39CA89-AF5D-42B0-B472-C4CC2409E706}" type="pres">
      <dgm:prSet presAssocID="{CBE2467B-34BA-4984-8A0E-11AF94F41AEE}" presName="ParentText" presStyleLbl="revTx" presStyleIdx="0" presStyleCnt="8">
        <dgm:presLayoutVars>
          <dgm:chMax val="0"/>
          <dgm:chPref val="0"/>
          <dgm:bulletEnabled val="1"/>
        </dgm:presLayoutVars>
      </dgm:prSet>
      <dgm:spPr/>
    </dgm:pt>
    <dgm:pt modelId="{B2BFC507-827E-4326-8F38-C2A11C62160D}" type="pres">
      <dgm:prSet presAssocID="{CBE2467B-34BA-4984-8A0E-11AF94F41AEE}" presName="Triangle" presStyleLbl="alignNode1" presStyleIdx="1" presStyleCnt="15"/>
      <dgm:spPr/>
    </dgm:pt>
    <dgm:pt modelId="{98816BB8-C012-4F5B-85EB-B4963226A5DC}" type="pres">
      <dgm:prSet presAssocID="{C13E63BB-D8F8-41C7-8C96-B82D854D30CE}" presName="sibTrans" presStyleCnt="0"/>
      <dgm:spPr/>
    </dgm:pt>
    <dgm:pt modelId="{351E7E7E-0A21-4A44-9F2F-4F2512A42DB4}" type="pres">
      <dgm:prSet presAssocID="{C13E63BB-D8F8-41C7-8C96-B82D854D30CE}" presName="space" presStyleCnt="0"/>
      <dgm:spPr/>
    </dgm:pt>
    <dgm:pt modelId="{AB257F7B-D058-4C26-BFF1-DC0E9AF76A02}" type="pres">
      <dgm:prSet presAssocID="{1E46C624-E174-4BF4-BF7B-2DDE39D4A390}" presName="composite" presStyleCnt="0"/>
      <dgm:spPr/>
    </dgm:pt>
    <dgm:pt modelId="{79923A47-D546-45D0-8B5D-0D94ED2781A0}" type="pres">
      <dgm:prSet presAssocID="{1E46C624-E174-4BF4-BF7B-2DDE39D4A390}" presName="LShape" presStyleLbl="alignNode1" presStyleIdx="2" presStyleCnt="15"/>
      <dgm:spPr/>
    </dgm:pt>
    <dgm:pt modelId="{FFFCE31A-CC83-4375-95E8-BD3178980294}" type="pres">
      <dgm:prSet presAssocID="{1E46C624-E174-4BF4-BF7B-2DDE39D4A390}" presName="ParentText" presStyleLbl="revTx" presStyleIdx="1" presStyleCnt="8">
        <dgm:presLayoutVars>
          <dgm:chMax val="0"/>
          <dgm:chPref val="0"/>
          <dgm:bulletEnabled val="1"/>
        </dgm:presLayoutVars>
      </dgm:prSet>
      <dgm:spPr/>
    </dgm:pt>
    <dgm:pt modelId="{3CCA163B-E475-475B-8943-803277414C7A}" type="pres">
      <dgm:prSet presAssocID="{1E46C624-E174-4BF4-BF7B-2DDE39D4A390}" presName="Triangle" presStyleLbl="alignNode1" presStyleIdx="3" presStyleCnt="15"/>
      <dgm:spPr/>
    </dgm:pt>
    <dgm:pt modelId="{565D11E8-5438-4DE1-A247-EAA9EE48A5F1}" type="pres">
      <dgm:prSet presAssocID="{8E33E47F-F9CB-4A63-B702-14D611B85280}" presName="sibTrans" presStyleCnt="0"/>
      <dgm:spPr/>
    </dgm:pt>
    <dgm:pt modelId="{972A9A49-C557-4F01-98E5-47E8B6A9CCA1}" type="pres">
      <dgm:prSet presAssocID="{8E33E47F-F9CB-4A63-B702-14D611B85280}" presName="space" presStyleCnt="0"/>
      <dgm:spPr/>
    </dgm:pt>
    <dgm:pt modelId="{81E1EBA1-ACA1-4AB9-B2B1-8525258CDDEB}" type="pres">
      <dgm:prSet presAssocID="{E380DEE5-A506-44C2-A32E-8FE470BC18E6}" presName="composite" presStyleCnt="0"/>
      <dgm:spPr/>
    </dgm:pt>
    <dgm:pt modelId="{4AB97B16-E637-4AF0-9DFE-32F676228FC6}" type="pres">
      <dgm:prSet presAssocID="{E380DEE5-A506-44C2-A32E-8FE470BC18E6}" presName="LShape" presStyleLbl="alignNode1" presStyleIdx="4" presStyleCnt="15"/>
      <dgm:spPr/>
    </dgm:pt>
    <dgm:pt modelId="{E987B263-FA02-4878-947E-A96642CCF6FE}" type="pres">
      <dgm:prSet presAssocID="{E380DEE5-A506-44C2-A32E-8FE470BC18E6}" presName="ParentText" presStyleLbl="revTx" presStyleIdx="2" presStyleCnt="8">
        <dgm:presLayoutVars>
          <dgm:chMax val="0"/>
          <dgm:chPref val="0"/>
          <dgm:bulletEnabled val="1"/>
        </dgm:presLayoutVars>
      </dgm:prSet>
      <dgm:spPr/>
    </dgm:pt>
    <dgm:pt modelId="{22E8840E-831A-4A3E-86F8-E5EF29996D06}" type="pres">
      <dgm:prSet presAssocID="{E380DEE5-A506-44C2-A32E-8FE470BC18E6}" presName="Triangle" presStyleLbl="alignNode1" presStyleIdx="5" presStyleCnt="15"/>
      <dgm:spPr/>
    </dgm:pt>
    <dgm:pt modelId="{70767767-DA9B-4586-AAC1-88FA6EA28696}" type="pres">
      <dgm:prSet presAssocID="{C52499BB-5365-4B67-80A9-D754A8CD9A0A}" presName="sibTrans" presStyleCnt="0"/>
      <dgm:spPr/>
    </dgm:pt>
    <dgm:pt modelId="{65A837BB-5EB6-4FD9-A4C8-F6D95DAB6B94}" type="pres">
      <dgm:prSet presAssocID="{C52499BB-5365-4B67-80A9-D754A8CD9A0A}" presName="space" presStyleCnt="0"/>
      <dgm:spPr/>
    </dgm:pt>
    <dgm:pt modelId="{87766622-0C5F-4BE1-94BC-1B9C64C0446C}" type="pres">
      <dgm:prSet presAssocID="{413ECF09-089F-476F-A22C-F6F63CCD9780}" presName="composite" presStyleCnt="0"/>
      <dgm:spPr/>
    </dgm:pt>
    <dgm:pt modelId="{7A289901-2B4D-42BF-9F86-693116720961}" type="pres">
      <dgm:prSet presAssocID="{413ECF09-089F-476F-A22C-F6F63CCD9780}" presName="LShape" presStyleLbl="alignNode1" presStyleIdx="6" presStyleCnt="15"/>
      <dgm:spPr/>
    </dgm:pt>
    <dgm:pt modelId="{EBD520A0-205B-40B0-A076-7520253422A3}" type="pres">
      <dgm:prSet presAssocID="{413ECF09-089F-476F-A22C-F6F63CCD9780}" presName="ParentText" presStyleLbl="revTx" presStyleIdx="3" presStyleCnt="8">
        <dgm:presLayoutVars>
          <dgm:chMax val="0"/>
          <dgm:chPref val="0"/>
          <dgm:bulletEnabled val="1"/>
        </dgm:presLayoutVars>
      </dgm:prSet>
      <dgm:spPr/>
    </dgm:pt>
    <dgm:pt modelId="{0C1429EA-0D89-4529-8575-9F2FDEA35262}" type="pres">
      <dgm:prSet presAssocID="{413ECF09-089F-476F-A22C-F6F63CCD9780}" presName="Triangle" presStyleLbl="alignNode1" presStyleIdx="7" presStyleCnt="15"/>
      <dgm:spPr/>
    </dgm:pt>
    <dgm:pt modelId="{A8E97652-50A1-4A06-AC08-697706FAC8EC}" type="pres">
      <dgm:prSet presAssocID="{BD7645FC-BBED-48C5-A5CA-24140BF6DC1F}" presName="sibTrans" presStyleCnt="0"/>
      <dgm:spPr/>
    </dgm:pt>
    <dgm:pt modelId="{A091E917-C967-414A-B041-37A0094EBAC1}" type="pres">
      <dgm:prSet presAssocID="{BD7645FC-BBED-48C5-A5CA-24140BF6DC1F}" presName="space" presStyleCnt="0"/>
      <dgm:spPr/>
    </dgm:pt>
    <dgm:pt modelId="{9E33DE41-C46F-4CA3-B2FA-7A89ED74B6E1}" type="pres">
      <dgm:prSet presAssocID="{AC5FE8EE-C89A-4079-9362-DEE3999617A8}" presName="composite" presStyleCnt="0"/>
      <dgm:spPr/>
    </dgm:pt>
    <dgm:pt modelId="{3A5A2893-E20C-4162-9659-1B3155763183}" type="pres">
      <dgm:prSet presAssocID="{AC5FE8EE-C89A-4079-9362-DEE3999617A8}" presName="LShape" presStyleLbl="alignNode1" presStyleIdx="8" presStyleCnt="15"/>
      <dgm:spPr/>
    </dgm:pt>
    <dgm:pt modelId="{BD91665B-C2E7-4FEE-B485-D4B03871E932}" type="pres">
      <dgm:prSet presAssocID="{AC5FE8EE-C89A-4079-9362-DEE3999617A8}" presName="ParentText" presStyleLbl="revTx" presStyleIdx="4" presStyleCnt="8">
        <dgm:presLayoutVars>
          <dgm:chMax val="0"/>
          <dgm:chPref val="0"/>
          <dgm:bulletEnabled val="1"/>
        </dgm:presLayoutVars>
      </dgm:prSet>
      <dgm:spPr/>
    </dgm:pt>
    <dgm:pt modelId="{0468DF2B-D696-438B-BC33-C0F9BDC9C6CB}" type="pres">
      <dgm:prSet presAssocID="{AC5FE8EE-C89A-4079-9362-DEE3999617A8}" presName="Triangle" presStyleLbl="alignNode1" presStyleIdx="9" presStyleCnt="15"/>
      <dgm:spPr/>
    </dgm:pt>
    <dgm:pt modelId="{88D733D2-8496-480E-9DC9-74F0F6A1ACC6}" type="pres">
      <dgm:prSet presAssocID="{104B39F0-69F0-451D-9871-E236D10A60C4}" presName="sibTrans" presStyleCnt="0"/>
      <dgm:spPr/>
    </dgm:pt>
    <dgm:pt modelId="{50A94B4D-BD12-46F9-90AB-1B1A0A822DD7}" type="pres">
      <dgm:prSet presAssocID="{104B39F0-69F0-451D-9871-E236D10A60C4}" presName="space" presStyleCnt="0"/>
      <dgm:spPr/>
    </dgm:pt>
    <dgm:pt modelId="{4C5C85BC-E7EC-4665-AEFB-A0665C62C104}" type="pres">
      <dgm:prSet presAssocID="{23B6DEE9-70F2-4100-9F93-DD9B8DA49BD9}" presName="composite" presStyleCnt="0"/>
      <dgm:spPr/>
    </dgm:pt>
    <dgm:pt modelId="{3EF8072C-01B0-48CF-9BFF-E3742FBCDA09}" type="pres">
      <dgm:prSet presAssocID="{23B6DEE9-70F2-4100-9F93-DD9B8DA49BD9}" presName="LShape" presStyleLbl="alignNode1" presStyleIdx="10" presStyleCnt="15"/>
      <dgm:spPr/>
    </dgm:pt>
    <dgm:pt modelId="{5666AA6A-C5C3-4DC5-A3E0-D2C3390815D1}" type="pres">
      <dgm:prSet presAssocID="{23B6DEE9-70F2-4100-9F93-DD9B8DA49BD9}" presName="ParentText" presStyleLbl="revTx" presStyleIdx="5" presStyleCnt="8">
        <dgm:presLayoutVars>
          <dgm:chMax val="0"/>
          <dgm:chPref val="0"/>
          <dgm:bulletEnabled val="1"/>
        </dgm:presLayoutVars>
      </dgm:prSet>
      <dgm:spPr/>
    </dgm:pt>
    <dgm:pt modelId="{40CD3818-C82E-45BE-9B83-3C12142C2525}" type="pres">
      <dgm:prSet presAssocID="{23B6DEE9-70F2-4100-9F93-DD9B8DA49BD9}" presName="Triangle" presStyleLbl="alignNode1" presStyleIdx="11" presStyleCnt="15"/>
      <dgm:spPr/>
    </dgm:pt>
    <dgm:pt modelId="{E4D2BA13-5415-48F1-85D7-74E655DA35B0}" type="pres">
      <dgm:prSet presAssocID="{C56990FF-1C94-4D06-9BD0-8F07ED59A6C9}" presName="sibTrans" presStyleCnt="0"/>
      <dgm:spPr/>
    </dgm:pt>
    <dgm:pt modelId="{EA302F62-2008-4A1E-986B-8FD3F569C9C3}" type="pres">
      <dgm:prSet presAssocID="{C56990FF-1C94-4D06-9BD0-8F07ED59A6C9}" presName="space" presStyleCnt="0"/>
      <dgm:spPr/>
    </dgm:pt>
    <dgm:pt modelId="{1FCCCB0B-BB46-49CB-9CCC-91C79A8001BA}" type="pres">
      <dgm:prSet presAssocID="{5B53AF97-2DBD-4C8A-BD68-FA189817467E}" presName="composite" presStyleCnt="0"/>
      <dgm:spPr/>
    </dgm:pt>
    <dgm:pt modelId="{845D0444-8628-40C3-B3C3-54067B6429E6}" type="pres">
      <dgm:prSet presAssocID="{5B53AF97-2DBD-4C8A-BD68-FA189817467E}" presName="LShape" presStyleLbl="alignNode1" presStyleIdx="12" presStyleCnt="15"/>
      <dgm:spPr/>
    </dgm:pt>
    <dgm:pt modelId="{B22DE53A-EAB1-44FF-A755-401089305175}" type="pres">
      <dgm:prSet presAssocID="{5B53AF97-2DBD-4C8A-BD68-FA189817467E}" presName="ParentText" presStyleLbl="revTx" presStyleIdx="6" presStyleCnt="8">
        <dgm:presLayoutVars>
          <dgm:chMax val="0"/>
          <dgm:chPref val="0"/>
          <dgm:bulletEnabled val="1"/>
        </dgm:presLayoutVars>
      </dgm:prSet>
      <dgm:spPr/>
    </dgm:pt>
    <dgm:pt modelId="{3CD423E5-B3B9-4A74-BEA6-440C5A0FE77F}" type="pres">
      <dgm:prSet presAssocID="{5B53AF97-2DBD-4C8A-BD68-FA189817467E}" presName="Triangle" presStyleLbl="alignNode1" presStyleIdx="13" presStyleCnt="15"/>
      <dgm:spPr/>
    </dgm:pt>
    <dgm:pt modelId="{03A317FA-D38F-4980-964E-390A1A8AD419}" type="pres">
      <dgm:prSet presAssocID="{D70576A7-ECE6-48CC-92FD-F96296F5F848}" presName="sibTrans" presStyleCnt="0"/>
      <dgm:spPr/>
    </dgm:pt>
    <dgm:pt modelId="{DB155590-1815-43EA-9E74-4AD7281D154A}" type="pres">
      <dgm:prSet presAssocID="{D70576A7-ECE6-48CC-92FD-F96296F5F848}" presName="space" presStyleCnt="0"/>
      <dgm:spPr/>
    </dgm:pt>
    <dgm:pt modelId="{AA6250AE-94BD-46EB-8DF1-25F4C2591985}" type="pres">
      <dgm:prSet presAssocID="{D9D9A924-F304-4E94-85BF-7C71253F699E}" presName="composite" presStyleCnt="0"/>
      <dgm:spPr/>
    </dgm:pt>
    <dgm:pt modelId="{40B6FD27-2364-4698-A0EC-360A768A1B25}" type="pres">
      <dgm:prSet presAssocID="{D9D9A924-F304-4E94-85BF-7C71253F699E}" presName="LShape" presStyleLbl="alignNode1" presStyleIdx="14" presStyleCnt="15"/>
      <dgm:spPr/>
    </dgm:pt>
    <dgm:pt modelId="{7F0AC864-E6C7-4CAE-B88A-0A0BCAC4BDEC}" type="pres">
      <dgm:prSet presAssocID="{D9D9A924-F304-4E94-85BF-7C71253F699E}" presName="ParentText" presStyleLbl="revTx" presStyleIdx="7" presStyleCnt="8">
        <dgm:presLayoutVars>
          <dgm:chMax val="0"/>
          <dgm:chPref val="0"/>
          <dgm:bulletEnabled val="1"/>
        </dgm:presLayoutVars>
      </dgm:prSet>
      <dgm:spPr/>
    </dgm:pt>
  </dgm:ptLst>
  <dgm:cxnLst>
    <dgm:cxn modelId="{0511680F-6EC8-485C-A082-EDB360B4CEDB}" type="presOf" srcId="{23B6DEE9-70F2-4100-9F93-DD9B8DA49BD9}" destId="{5666AA6A-C5C3-4DC5-A3E0-D2C3390815D1}" srcOrd="0" destOrd="0" presId="urn:microsoft.com/office/officeart/2009/3/layout/StepUpProcess"/>
    <dgm:cxn modelId="{EB7BBF1F-0BA6-4D99-B757-A179AE537DA9}" srcId="{691C3264-6FEA-4C7F-BF8A-949615AC84A2}" destId="{AC5FE8EE-C89A-4079-9362-DEE3999617A8}" srcOrd="4" destOrd="0" parTransId="{BAC13F53-00C1-4972-8BAA-AD8C91B68F9C}" sibTransId="{104B39F0-69F0-451D-9871-E236D10A60C4}"/>
    <dgm:cxn modelId="{D993F731-DB5C-48D1-B9D8-A535F6E6F306}" type="presOf" srcId="{691C3264-6FEA-4C7F-BF8A-949615AC84A2}" destId="{E2CD2986-48A8-4850-845F-3DB66BDC88E1}" srcOrd="0" destOrd="0" presId="urn:microsoft.com/office/officeart/2009/3/layout/StepUpProcess"/>
    <dgm:cxn modelId="{0137A33B-B54E-4862-9E3F-A03CB499A764}" type="presOf" srcId="{CBE2467B-34BA-4984-8A0E-11AF94F41AEE}" destId="{4F39CA89-AF5D-42B0-B472-C4CC2409E706}" srcOrd="0" destOrd="0" presId="urn:microsoft.com/office/officeart/2009/3/layout/StepUpProcess"/>
    <dgm:cxn modelId="{AA8FE93E-9564-407B-8262-1E109A720376}" srcId="{691C3264-6FEA-4C7F-BF8A-949615AC84A2}" destId="{CBE2467B-34BA-4984-8A0E-11AF94F41AEE}" srcOrd="0" destOrd="0" parTransId="{AD8F6890-75E1-4D0F-91F2-F5286637CBDF}" sibTransId="{C13E63BB-D8F8-41C7-8C96-B82D854D30CE}"/>
    <dgm:cxn modelId="{B1715962-E621-403A-A587-A6B2F817FACA}" srcId="{691C3264-6FEA-4C7F-BF8A-949615AC84A2}" destId="{1E46C624-E174-4BF4-BF7B-2DDE39D4A390}" srcOrd="1" destOrd="0" parTransId="{934773DD-256A-4347-A143-6E513379D14C}" sibTransId="{8E33E47F-F9CB-4A63-B702-14D611B85280}"/>
    <dgm:cxn modelId="{7DC5CE6E-6961-47B7-B243-AB71E3574A7C}" type="presOf" srcId="{5B53AF97-2DBD-4C8A-BD68-FA189817467E}" destId="{B22DE53A-EAB1-44FF-A755-401089305175}" srcOrd="0" destOrd="0" presId="urn:microsoft.com/office/officeart/2009/3/layout/StepUpProcess"/>
    <dgm:cxn modelId="{4DE80D53-F4D1-459A-B773-45577F8A8BD8}" type="presOf" srcId="{413ECF09-089F-476F-A22C-F6F63CCD9780}" destId="{EBD520A0-205B-40B0-A076-7520253422A3}" srcOrd="0" destOrd="0" presId="urn:microsoft.com/office/officeart/2009/3/layout/StepUpProcess"/>
    <dgm:cxn modelId="{DD292B53-B581-4083-900D-010F0EBC3B0B}" srcId="{691C3264-6FEA-4C7F-BF8A-949615AC84A2}" destId="{E380DEE5-A506-44C2-A32E-8FE470BC18E6}" srcOrd="2" destOrd="0" parTransId="{7DA8D2F3-D5FC-4598-9900-2F15E545E8A8}" sibTransId="{C52499BB-5365-4B67-80A9-D754A8CD9A0A}"/>
    <dgm:cxn modelId="{B42A6A5A-70F0-47C3-9035-2840A020DEC4}" type="presOf" srcId="{1E46C624-E174-4BF4-BF7B-2DDE39D4A390}" destId="{FFFCE31A-CC83-4375-95E8-BD3178980294}" srcOrd="0" destOrd="0" presId="urn:microsoft.com/office/officeart/2009/3/layout/StepUpProcess"/>
    <dgm:cxn modelId="{19A06F87-71BA-4435-8C30-463ECAB1D868}" type="presOf" srcId="{D9D9A924-F304-4E94-85BF-7C71253F699E}" destId="{7F0AC864-E6C7-4CAE-B88A-0A0BCAC4BDEC}" srcOrd="0" destOrd="0" presId="urn:microsoft.com/office/officeart/2009/3/layout/StepUpProcess"/>
    <dgm:cxn modelId="{6A2EAF8A-1C1B-497B-BFA9-03C65E84AA5F}" srcId="{691C3264-6FEA-4C7F-BF8A-949615AC84A2}" destId="{23B6DEE9-70F2-4100-9F93-DD9B8DA49BD9}" srcOrd="5" destOrd="0" parTransId="{7F99351D-8CCB-4968-8FF9-D64B5E7EAC34}" sibTransId="{C56990FF-1C94-4D06-9BD0-8F07ED59A6C9}"/>
    <dgm:cxn modelId="{E0D89D8C-ED00-44F0-8F9F-A544962B86AC}" srcId="{691C3264-6FEA-4C7F-BF8A-949615AC84A2}" destId="{D9D9A924-F304-4E94-85BF-7C71253F699E}" srcOrd="7" destOrd="0" parTransId="{55E07706-BBBD-4035-B12F-629F3B3D2A05}" sibTransId="{42C1717B-2F4C-4F2F-BA90-79D4F46DDADF}"/>
    <dgm:cxn modelId="{A2519D9E-231D-4684-9E29-25531E3F5388}" srcId="{691C3264-6FEA-4C7F-BF8A-949615AC84A2}" destId="{5B53AF97-2DBD-4C8A-BD68-FA189817467E}" srcOrd="6" destOrd="0" parTransId="{6F6631B3-1612-4ABC-92D2-41F5CBB862A4}" sibTransId="{D70576A7-ECE6-48CC-92FD-F96296F5F848}"/>
    <dgm:cxn modelId="{FA2DC5AA-066E-4073-ABBA-03438FA6058C}" srcId="{691C3264-6FEA-4C7F-BF8A-949615AC84A2}" destId="{413ECF09-089F-476F-A22C-F6F63CCD9780}" srcOrd="3" destOrd="0" parTransId="{8F9A03CF-D46D-4290-95C2-7EED13470284}" sibTransId="{BD7645FC-BBED-48C5-A5CA-24140BF6DC1F}"/>
    <dgm:cxn modelId="{F8C17CBB-8822-4638-A132-C482F12A909E}" type="presOf" srcId="{E380DEE5-A506-44C2-A32E-8FE470BC18E6}" destId="{E987B263-FA02-4878-947E-A96642CCF6FE}" srcOrd="0" destOrd="0" presId="urn:microsoft.com/office/officeart/2009/3/layout/StepUpProcess"/>
    <dgm:cxn modelId="{98700DFB-3F14-4E2E-88AB-6FAD2E9D0349}" type="presOf" srcId="{AC5FE8EE-C89A-4079-9362-DEE3999617A8}" destId="{BD91665B-C2E7-4FEE-B485-D4B03871E932}" srcOrd="0" destOrd="0" presId="urn:microsoft.com/office/officeart/2009/3/layout/StepUpProcess"/>
    <dgm:cxn modelId="{5906DBC6-7080-406D-B386-3DD39F427090}" type="presParOf" srcId="{E2CD2986-48A8-4850-845F-3DB66BDC88E1}" destId="{CF69F6C0-9401-41E5-9258-B02077451FF4}" srcOrd="0" destOrd="0" presId="urn:microsoft.com/office/officeart/2009/3/layout/StepUpProcess"/>
    <dgm:cxn modelId="{0F6526DA-D673-45BA-B034-86B068E46239}" type="presParOf" srcId="{CF69F6C0-9401-41E5-9258-B02077451FF4}" destId="{ED4A5A59-91D9-4493-B9A2-4F1CAD8A377B}" srcOrd="0" destOrd="0" presId="urn:microsoft.com/office/officeart/2009/3/layout/StepUpProcess"/>
    <dgm:cxn modelId="{DFB49671-D25A-4CCA-9BFD-E344F0050923}" type="presParOf" srcId="{CF69F6C0-9401-41E5-9258-B02077451FF4}" destId="{4F39CA89-AF5D-42B0-B472-C4CC2409E706}" srcOrd="1" destOrd="0" presId="urn:microsoft.com/office/officeart/2009/3/layout/StepUpProcess"/>
    <dgm:cxn modelId="{9ECE2008-4638-43CF-911D-55B5CA5C4005}" type="presParOf" srcId="{CF69F6C0-9401-41E5-9258-B02077451FF4}" destId="{B2BFC507-827E-4326-8F38-C2A11C62160D}" srcOrd="2" destOrd="0" presId="urn:microsoft.com/office/officeart/2009/3/layout/StepUpProcess"/>
    <dgm:cxn modelId="{FDA16F74-C2A1-4731-B5D4-84F05E54CDA5}" type="presParOf" srcId="{E2CD2986-48A8-4850-845F-3DB66BDC88E1}" destId="{98816BB8-C012-4F5B-85EB-B4963226A5DC}" srcOrd="1" destOrd="0" presId="urn:microsoft.com/office/officeart/2009/3/layout/StepUpProcess"/>
    <dgm:cxn modelId="{AB0A060A-2F8A-48EB-A80D-03DEA28AAABE}" type="presParOf" srcId="{98816BB8-C012-4F5B-85EB-B4963226A5DC}" destId="{351E7E7E-0A21-4A44-9F2F-4F2512A42DB4}" srcOrd="0" destOrd="0" presId="urn:microsoft.com/office/officeart/2009/3/layout/StepUpProcess"/>
    <dgm:cxn modelId="{494DFFC0-6AF2-4B00-9EE3-161E510A2B68}" type="presParOf" srcId="{E2CD2986-48A8-4850-845F-3DB66BDC88E1}" destId="{AB257F7B-D058-4C26-BFF1-DC0E9AF76A02}" srcOrd="2" destOrd="0" presId="urn:microsoft.com/office/officeart/2009/3/layout/StepUpProcess"/>
    <dgm:cxn modelId="{0241D165-3733-480F-BDAF-FB513DAEEE56}" type="presParOf" srcId="{AB257F7B-D058-4C26-BFF1-DC0E9AF76A02}" destId="{79923A47-D546-45D0-8B5D-0D94ED2781A0}" srcOrd="0" destOrd="0" presId="urn:microsoft.com/office/officeart/2009/3/layout/StepUpProcess"/>
    <dgm:cxn modelId="{34A483D7-1C52-4848-9110-EBD5D60F89BB}" type="presParOf" srcId="{AB257F7B-D058-4C26-BFF1-DC0E9AF76A02}" destId="{FFFCE31A-CC83-4375-95E8-BD3178980294}" srcOrd="1" destOrd="0" presId="urn:microsoft.com/office/officeart/2009/3/layout/StepUpProcess"/>
    <dgm:cxn modelId="{854864E2-C803-48E7-BAC6-D66972E2A678}" type="presParOf" srcId="{AB257F7B-D058-4C26-BFF1-DC0E9AF76A02}" destId="{3CCA163B-E475-475B-8943-803277414C7A}" srcOrd="2" destOrd="0" presId="urn:microsoft.com/office/officeart/2009/3/layout/StepUpProcess"/>
    <dgm:cxn modelId="{69993C20-6F01-4275-8F6E-9072BAA05143}" type="presParOf" srcId="{E2CD2986-48A8-4850-845F-3DB66BDC88E1}" destId="{565D11E8-5438-4DE1-A247-EAA9EE48A5F1}" srcOrd="3" destOrd="0" presId="urn:microsoft.com/office/officeart/2009/3/layout/StepUpProcess"/>
    <dgm:cxn modelId="{5A3C0138-DED3-46F6-BA6B-8169684DC451}" type="presParOf" srcId="{565D11E8-5438-4DE1-A247-EAA9EE48A5F1}" destId="{972A9A49-C557-4F01-98E5-47E8B6A9CCA1}" srcOrd="0" destOrd="0" presId="urn:microsoft.com/office/officeart/2009/3/layout/StepUpProcess"/>
    <dgm:cxn modelId="{4BBA0527-3980-4633-9325-C6359096A14D}" type="presParOf" srcId="{E2CD2986-48A8-4850-845F-3DB66BDC88E1}" destId="{81E1EBA1-ACA1-4AB9-B2B1-8525258CDDEB}" srcOrd="4" destOrd="0" presId="urn:microsoft.com/office/officeart/2009/3/layout/StepUpProcess"/>
    <dgm:cxn modelId="{ED91D7FA-19E8-4AE4-9FDB-5C45181B3076}" type="presParOf" srcId="{81E1EBA1-ACA1-4AB9-B2B1-8525258CDDEB}" destId="{4AB97B16-E637-4AF0-9DFE-32F676228FC6}" srcOrd="0" destOrd="0" presId="urn:microsoft.com/office/officeart/2009/3/layout/StepUpProcess"/>
    <dgm:cxn modelId="{EE4135FF-28BC-433C-AB58-99E9ADB0DFE7}" type="presParOf" srcId="{81E1EBA1-ACA1-4AB9-B2B1-8525258CDDEB}" destId="{E987B263-FA02-4878-947E-A96642CCF6FE}" srcOrd="1" destOrd="0" presId="urn:microsoft.com/office/officeart/2009/3/layout/StepUpProcess"/>
    <dgm:cxn modelId="{7B7CA54B-AAFE-4B53-8D6A-9718A9DD4531}" type="presParOf" srcId="{81E1EBA1-ACA1-4AB9-B2B1-8525258CDDEB}" destId="{22E8840E-831A-4A3E-86F8-E5EF29996D06}" srcOrd="2" destOrd="0" presId="urn:microsoft.com/office/officeart/2009/3/layout/StepUpProcess"/>
    <dgm:cxn modelId="{851B41CC-B85F-4F2A-9F18-C1676EF14DC6}" type="presParOf" srcId="{E2CD2986-48A8-4850-845F-3DB66BDC88E1}" destId="{70767767-DA9B-4586-AAC1-88FA6EA28696}" srcOrd="5" destOrd="0" presId="urn:microsoft.com/office/officeart/2009/3/layout/StepUpProcess"/>
    <dgm:cxn modelId="{6DFD9C83-E3BE-4F28-A939-B970F8A57627}" type="presParOf" srcId="{70767767-DA9B-4586-AAC1-88FA6EA28696}" destId="{65A837BB-5EB6-4FD9-A4C8-F6D95DAB6B94}" srcOrd="0" destOrd="0" presId="urn:microsoft.com/office/officeart/2009/3/layout/StepUpProcess"/>
    <dgm:cxn modelId="{AE32D663-AF91-4A62-B55D-B64227329BBF}" type="presParOf" srcId="{E2CD2986-48A8-4850-845F-3DB66BDC88E1}" destId="{87766622-0C5F-4BE1-94BC-1B9C64C0446C}" srcOrd="6" destOrd="0" presId="urn:microsoft.com/office/officeart/2009/3/layout/StepUpProcess"/>
    <dgm:cxn modelId="{AA964F96-A12F-4BA3-8599-7397AB3FC30B}" type="presParOf" srcId="{87766622-0C5F-4BE1-94BC-1B9C64C0446C}" destId="{7A289901-2B4D-42BF-9F86-693116720961}" srcOrd="0" destOrd="0" presId="urn:microsoft.com/office/officeart/2009/3/layout/StepUpProcess"/>
    <dgm:cxn modelId="{67FACDB6-DCF4-4C2E-9C80-F675A1B1D4D6}" type="presParOf" srcId="{87766622-0C5F-4BE1-94BC-1B9C64C0446C}" destId="{EBD520A0-205B-40B0-A076-7520253422A3}" srcOrd="1" destOrd="0" presId="urn:microsoft.com/office/officeart/2009/3/layout/StepUpProcess"/>
    <dgm:cxn modelId="{2E64ACC4-593D-4376-8894-4EE9D70B3DEC}" type="presParOf" srcId="{87766622-0C5F-4BE1-94BC-1B9C64C0446C}" destId="{0C1429EA-0D89-4529-8575-9F2FDEA35262}" srcOrd="2" destOrd="0" presId="urn:microsoft.com/office/officeart/2009/3/layout/StepUpProcess"/>
    <dgm:cxn modelId="{80824DF3-3163-4907-BFB6-1EA44DCF7657}" type="presParOf" srcId="{E2CD2986-48A8-4850-845F-3DB66BDC88E1}" destId="{A8E97652-50A1-4A06-AC08-697706FAC8EC}" srcOrd="7" destOrd="0" presId="urn:microsoft.com/office/officeart/2009/3/layout/StepUpProcess"/>
    <dgm:cxn modelId="{B3510483-6ADD-4CA8-8BB5-4645EE1159A7}" type="presParOf" srcId="{A8E97652-50A1-4A06-AC08-697706FAC8EC}" destId="{A091E917-C967-414A-B041-37A0094EBAC1}" srcOrd="0" destOrd="0" presId="urn:microsoft.com/office/officeart/2009/3/layout/StepUpProcess"/>
    <dgm:cxn modelId="{0E22EF28-B77A-4EE5-B2C5-C6DA5291E462}" type="presParOf" srcId="{E2CD2986-48A8-4850-845F-3DB66BDC88E1}" destId="{9E33DE41-C46F-4CA3-B2FA-7A89ED74B6E1}" srcOrd="8" destOrd="0" presId="urn:microsoft.com/office/officeart/2009/3/layout/StepUpProcess"/>
    <dgm:cxn modelId="{DD824C09-ADB3-4B8D-A05A-056B41302874}" type="presParOf" srcId="{9E33DE41-C46F-4CA3-B2FA-7A89ED74B6E1}" destId="{3A5A2893-E20C-4162-9659-1B3155763183}" srcOrd="0" destOrd="0" presId="urn:microsoft.com/office/officeart/2009/3/layout/StepUpProcess"/>
    <dgm:cxn modelId="{D076C118-0A52-480B-9896-9591BE5D2D77}" type="presParOf" srcId="{9E33DE41-C46F-4CA3-B2FA-7A89ED74B6E1}" destId="{BD91665B-C2E7-4FEE-B485-D4B03871E932}" srcOrd="1" destOrd="0" presId="urn:microsoft.com/office/officeart/2009/3/layout/StepUpProcess"/>
    <dgm:cxn modelId="{17D10F3B-2112-45DE-B2AA-23AB9EBB3D40}" type="presParOf" srcId="{9E33DE41-C46F-4CA3-B2FA-7A89ED74B6E1}" destId="{0468DF2B-D696-438B-BC33-C0F9BDC9C6CB}" srcOrd="2" destOrd="0" presId="urn:microsoft.com/office/officeart/2009/3/layout/StepUpProcess"/>
    <dgm:cxn modelId="{DDF9AAE4-9534-4852-BCED-A96CF860C0C8}" type="presParOf" srcId="{E2CD2986-48A8-4850-845F-3DB66BDC88E1}" destId="{88D733D2-8496-480E-9DC9-74F0F6A1ACC6}" srcOrd="9" destOrd="0" presId="urn:microsoft.com/office/officeart/2009/3/layout/StepUpProcess"/>
    <dgm:cxn modelId="{53E74903-06F9-4CD3-BE86-346C864F0A6B}" type="presParOf" srcId="{88D733D2-8496-480E-9DC9-74F0F6A1ACC6}" destId="{50A94B4D-BD12-46F9-90AB-1B1A0A822DD7}" srcOrd="0" destOrd="0" presId="urn:microsoft.com/office/officeart/2009/3/layout/StepUpProcess"/>
    <dgm:cxn modelId="{B525C60A-6FD9-4ADD-A1AC-EA7A926C9D6B}" type="presParOf" srcId="{E2CD2986-48A8-4850-845F-3DB66BDC88E1}" destId="{4C5C85BC-E7EC-4665-AEFB-A0665C62C104}" srcOrd="10" destOrd="0" presId="urn:microsoft.com/office/officeart/2009/3/layout/StepUpProcess"/>
    <dgm:cxn modelId="{D35CE74C-1C83-4BE0-85C8-2E5DCDBC99B7}" type="presParOf" srcId="{4C5C85BC-E7EC-4665-AEFB-A0665C62C104}" destId="{3EF8072C-01B0-48CF-9BFF-E3742FBCDA09}" srcOrd="0" destOrd="0" presId="urn:microsoft.com/office/officeart/2009/3/layout/StepUpProcess"/>
    <dgm:cxn modelId="{CF03069C-30FC-46FF-90EB-20574E954C0C}" type="presParOf" srcId="{4C5C85BC-E7EC-4665-AEFB-A0665C62C104}" destId="{5666AA6A-C5C3-4DC5-A3E0-D2C3390815D1}" srcOrd="1" destOrd="0" presId="urn:microsoft.com/office/officeart/2009/3/layout/StepUpProcess"/>
    <dgm:cxn modelId="{F6D899AA-B64D-4C3C-BD62-4DFD6E4495B9}" type="presParOf" srcId="{4C5C85BC-E7EC-4665-AEFB-A0665C62C104}" destId="{40CD3818-C82E-45BE-9B83-3C12142C2525}" srcOrd="2" destOrd="0" presId="urn:microsoft.com/office/officeart/2009/3/layout/StepUpProcess"/>
    <dgm:cxn modelId="{0041FB3D-2331-455D-B540-DC0BB22DF25D}" type="presParOf" srcId="{E2CD2986-48A8-4850-845F-3DB66BDC88E1}" destId="{E4D2BA13-5415-48F1-85D7-74E655DA35B0}" srcOrd="11" destOrd="0" presId="urn:microsoft.com/office/officeart/2009/3/layout/StepUpProcess"/>
    <dgm:cxn modelId="{CBB3885B-3FBA-4ACC-A59F-5F80B500501A}" type="presParOf" srcId="{E4D2BA13-5415-48F1-85D7-74E655DA35B0}" destId="{EA302F62-2008-4A1E-986B-8FD3F569C9C3}" srcOrd="0" destOrd="0" presId="urn:microsoft.com/office/officeart/2009/3/layout/StepUpProcess"/>
    <dgm:cxn modelId="{CBDADE05-17D1-4C75-868B-B3A3D064E9DC}" type="presParOf" srcId="{E2CD2986-48A8-4850-845F-3DB66BDC88E1}" destId="{1FCCCB0B-BB46-49CB-9CCC-91C79A8001BA}" srcOrd="12" destOrd="0" presId="urn:microsoft.com/office/officeart/2009/3/layout/StepUpProcess"/>
    <dgm:cxn modelId="{F34E0579-8A91-4D56-9367-EB6A9C3C4B3F}" type="presParOf" srcId="{1FCCCB0B-BB46-49CB-9CCC-91C79A8001BA}" destId="{845D0444-8628-40C3-B3C3-54067B6429E6}" srcOrd="0" destOrd="0" presId="urn:microsoft.com/office/officeart/2009/3/layout/StepUpProcess"/>
    <dgm:cxn modelId="{5A85E8F6-7410-41F2-BDD4-1FFD94D89D01}" type="presParOf" srcId="{1FCCCB0B-BB46-49CB-9CCC-91C79A8001BA}" destId="{B22DE53A-EAB1-44FF-A755-401089305175}" srcOrd="1" destOrd="0" presId="urn:microsoft.com/office/officeart/2009/3/layout/StepUpProcess"/>
    <dgm:cxn modelId="{81C32579-D84F-40A4-9DBE-817AD50D34B2}" type="presParOf" srcId="{1FCCCB0B-BB46-49CB-9CCC-91C79A8001BA}" destId="{3CD423E5-B3B9-4A74-BEA6-440C5A0FE77F}" srcOrd="2" destOrd="0" presId="urn:microsoft.com/office/officeart/2009/3/layout/StepUpProcess"/>
    <dgm:cxn modelId="{4AC37235-F7AF-4DCF-97D5-07DE487F320A}" type="presParOf" srcId="{E2CD2986-48A8-4850-845F-3DB66BDC88E1}" destId="{03A317FA-D38F-4980-964E-390A1A8AD419}" srcOrd="13" destOrd="0" presId="urn:microsoft.com/office/officeart/2009/3/layout/StepUpProcess"/>
    <dgm:cxn modelId="{B2A28F57-33E5-438B-8BB7-7394AE7A87FC}" type="presParOf" srcId="{03A317FA-D38F-4980-964E-390A1A8AD419}" destId="{DB155590-1815-43EA-9E74-4AD7281D154A}" srcOrd="0" destOrd="0" presId="urn:microsoft.com/office/officeart/2009/3/layout/StepUpProcess"/>
    <dgm:cxn modelId="{BB06A232-F645-4FE4-8ED5-E4FA3084E30D}" type="presParOf" srcId="{E2CD2986-48A8-4850-845F-3DB66BDC88E1}" destId="{AA6250AE-94BD-46EB-8DF1-25F4C2591985}" srcOrd="14" destOrd="0" presId="urn:microsoft.com/office/officeart/2009/3/layout/StepUpProcess"/>
    <dgm:cxn modelId="{E3BB785F-69E5-42B0-B12A-D39957E805EE}" type="presParOf" srcId="{AA6250AE-94BD-46EB-8DF1-25F4C2591985}" destId="{40B6FD27-2364-4698-A0EC-360A768A1B25}" srcOrd="0" destOrd="0" presId="urn:microsoft.com/office/officeart/2009/3/layout/StepUpProcess"/>
    <dgm:cxn modelId="{6AFE4801-DB63-40E0-9091-87F76594ED6F}" type="presParOf" srcId="{AA6250AE-94BD-46EB-8DF1-25F4C2591985}" destId="{7F0AC864-E6C7-4CAE-B88A-0A0BCAC4BDEC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91C3264-6FEA-4C7F-BF8A-949615AC84A2}" type="doc">
      <dgm:prSet loTypeId="urn:microsoft.com/office/officeart/2009/3/layout/StepUp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BE2467B-34BA-4984-8A0E-11AF94F41AEE}">
      <dgm:prSet phldrT="[文本]"/>
      <dgm:spPr/>
      <dgm:t>
        <a:bodyPr/>
        <a:lstStyle/>
        <a:p>
          <a:r>
            <a:rPr lang="en-US" altLang="zh-CN" dirty="0"/>
            <a:t>2015</a:t>
          </a:r>
          <a:endParaRPr lang="zh-CN" altLang="en-US" dirty="0"/>
        </a:p>
      </dgm:t>
    </dgm:pt>
    <dgm:pt modelId="{AD8F6890-75E1-4D0F-91F2-F5286637CBDF}" type="parTrans" cxnId="{AA8FE93E-9564-407B-8262-1E109A720376}">
      <dgm:prSet/>
      <dgm:spPr/>
      <dgm:t>
        <a:bodyPr/>
        <a:lstStyle/>
        <a:p>
          <a:endParaRPr lang="zh-CN" altLang="en-US"/>
        </a:p>
      </dgm:t>
    </dgm:pt>
    <dgm:pt modelId="{C13E63BB-D8F8-41C7-8C96-B82D854D30CE}" type="sibTrans" cxnId="{AA8FE93E-9564-407B-8262-1E109A720376}">
      <dgm:prSet/>
      <dgm:spPr/>
      <dgm:t>
        <a:bodyPr/>
        <a:lstStyle/>
        <a:p>
          <a:endParaRPr lang="zh-CN" altLang="en-US"/>
        </a:p>
      </dgm:t>
    </dgm:pt>
    <dgm:pt modelId="{23B6DEE9-70F2-4100-9F93-DD9B8DA49BD9}">
      <dgm:prSet phldrT="[文本]"/>
      <dgm:spPr/>
      <dgm:t>
        <a:bodyPr/>
        <a:lstStyle/>
        <a:p>
          <a:r>
            <a:rPr lang="en-US" altLang="zh-CN" dirty="0"/>
            <a:t>2020</a:t>
          </a:r>
          <a:endParaRPr lang="zh-CN" altLang="en-US" dirty="0"/>
        </a:p>
      </dgm:t>
    </dgm:pt>
    <dgm:pt modelId="{7F99351D-8CCB-4968-8FF9-D64B5E7EAC34}" type="parTrans" cxnId="{6A2EAF8A-1C1B-497B-BFA9-03C65E84AA5F}">
      <dgm:prSet/>
      <dgm:spPr/>
      <dgm:t>
        <a:bodyPr/>
        <a:lstStyle/>
        <a:p>
          <a:endParaRPr lang="zh-CN" altLang="en-US"/>
        </a:p>
      </dgm:t>
    </dgm:pt>
    <dgm:pt modelId="{C56990FF-1C94-4D06-9BD0-8F07ED59A6C9}" type="sibTrans" cxnId="{6A2EAF8A-1C1B-497B-BFA9-03C65E84AA5F}">
      <dgm:prSet/>
      <dgm:spPr/>
      <dgm:t>
        <a:bodyPr/>
        <a:lstStyle/>
        <a:p>
          <a:endParaRPr lang="zh-CN" altLang="en-US"/>
        </a:p>
      </dgm:t>
    </dgm:pt>
    <dgm:pt modelId="{5B53AF97-2DBD-4C8A-BD68-FA189817467E}">
      <dgm:prSet phldrT="[文本]"/>
      <dgm:spPr/>
      <dgm:t>
        <a:bodyPr/>
        <a:lstStyle/>
        <a:p>
          <a:r>
            <a:rPr lang="en-US" altLang="zh-CN" dirty="0"/>
            <a:t>2021</a:t>
          </a:r>
          <a:endParaRPr lang="zh-CN" altLang="en-US" dirty="0"/>
        </a:p>
      </dgm:t>
    </dgm:pt>
    <dgm:pt modelId="{6F6631B3-1612-4ABC-92D2-41F5CBB862A4}" type="parTrans" cxnId="{A2519D9E-231D-4684-9E29-25531E3F5388}">
      <dgm:prSet/>
      <dgm:spPr/>
      <dgm:t>
        <a:bodyPr/>
        <a:lstStyle/>
        <a:p>
          <a:endParaRPr lang="zh-CN" altLang="en-US"/>
        </a:p>
      </dgm:t>
    </dgm:pt>
    <dgm:pt modelId="{D70576A7-ECE6-48CC-92FD-F96296F5F848}" type="sibTrans" cxnId="{A2519D9E-231D-4684-9E29-25531E3F5388}">
      <dgm:prSet/>
      <dgm:spPr/>
      <dgm:t>
        <a:bodyPr/>
        <a:lstStyle/>
        <a:p>
          <a:endParaRPr lang="zh-CN" altLang="en-US"/>
        </a:p>
      </dgm:t>
    </dgm:pt>
    <dgm:pt modelId="{1E46C624-E174-4BF4-BF7B-2DDE39D4A390}">
      <dgm:prSet phldrT="[文本]"/>
      <dgm:spPr/>
      <dgm:t>
        <a:bodyPr/>
        <a:lstStyle/>
        <a:p>
          <a:r>
            <a:rPr lang="en-US" altLang="zh-CN" dirty="0"/>
            <a:t>2016</a:t>
          </a:r>
          <a:endParaRPr lang="zh-CN" altLang="en-US" dirty="0"/>
        </a:p>
      </dgm:t>
    </dgm:pt>
    <dgm:pt modelId="{934773DD-256A-4347-A143-6E513379D14C}" type="parTrans" cxnId="{B1715962-E621-403A-A587-A6B2F817FACA}">
      <dgm:prSet/>
      <dgm:spPr/>
      <dgm:t>
        <a:bodyPr/>
        <a:lstStyle/>
        <a:p>
          <a:endParaRPr lang="zh-CN" altLang="en-US"/>
        </a:p>
      </dgm:t>
    </dgm:pt>
    <dgm:pt modelId="{8E33E47F-F9CB-4A63-B702-14D611B85280}" type="sibTrans" cxnId="{B1715962-E621-403A-A587-A6B2F817FACA}">
      <dgm:prSet/>
      <dgm:spPr/>
      <dgm:t>
        <a:bodyPr/>
        <a:lstStyle/>
        <a:p>
          <a:endParaRPr lang="zh-CN" altLang="en-US"/>
        </a:p>
      </dgm:t>
    </dgm:pt>
    <dgm:pt modelId="{E380DEE5-A506-44C2-A32E-8FE470BC18E6}">
      <dgm:prSet phldrT="[文本]"/>
      <dgm:spPr/>
      <dgm:t>
        <a:bodyPr/>
        <a:lstStyle/>
        <a:p>
          <a:r>
            <a:rPr lang="en-US" altLang="zh-CN" dirty="0"/>
            <a:t>2017</a:t>
          </a:r>
          <a:endParaRPr lang="zh-CN" altLang="en-US" dirty="0"/>
        </a:p>
      </dgm:t>
    </dgm:pt>
    <dgm:pt modelId="{7DA8D2F3-D5FC-4598-9900-2F15E545E8A8}" type="parTrans" cxnId="{DD292B53-B581-4083-900D-010F0EBC3B0B}">
      <dgm:prSet/>
      <dgm:spPr/>
      <dgm:t>
        <a:bodyPr/>
        <a:lstStyle/>
        <a:p>
          <a:endParaRPr lang="zh-CN" altLang="en-US"/>
        </a:p>
      </dgm:t>
    </dgm:pt>
    <dgm:pt modelId="{C52499BB-5365-4B67-80A9-D754A8CD9A0A}" type="sibTrans" cxnId="{DD292B53-B581-4083-900D-010F0EBC3B0B}">
      <dgm:prSet/>
      <dgm:spPr/>
      <dgm:t>
        <a:bodyPr/>
        <a:lstStyle/>
        <a:p>
          <a:endParaRPr lang="zh-CN" altLang="en-US"/>
        </a:p>
      </dgm:t>
    </dgm:pt>
    <dgm:pt modelId="{413ECF09-089F-476F-A22C-F6F63CCD9780}">
      <dgm:prSet phldrT="[文本]"/>
      <dgm:spPr/>
      <dgm:t>
        <a:bodyPr/>
        <a:lstStyle/>
        <a:p>
          <a:r>
            <a:rPr lang="en-US" altLang="zh-CN" dirty="0"/>
            <a:t>2018</a:t>
          </a:r>
          <a:endParaRPr lang="zh-CN" altLang="en-US" dirty="0"/>
        </a:p>
      </dgm:t>
    </dgm:pt>
    <dgm:pt modelId="{8F9A03CF-D46D-4290-95C2-7EED13470284}" type="parTrans" cxnId="{FA2DC5AA-066E-4073-ABBA-03438FA6058C}">
      <dgm:prSet/>
      <dgm:spPr/>
      <dgm:t>
        <a:bodyPr/>
        <a:lstStyle/>
        <a:p>
          <a:endParaRPr lang="zh-CN" altLang="en-US"/>
        </a:p>
      </dgm:t>
    </dgm:pt>
    <dgm:pt modelId="{BD7645FC-BBED-48C5-A5CA-24140BF6DC1F}" type="sibTrans" cxnId="{FA2DC5AA-066E-4073-ABBA-03438FA6058C}">
      <dgm:prSet/>
      <dgm:spPr/>
      <dgm:t>
        <a:bodyPr/>
        <a:lstStyle/>
        <a:p>
          <a:endParaRPr lang="zh-CN" altLang="en-US"/>
        </a:p>
      </dgm:t>
    </dgm:pt>
    <dgm:pt modelId="{AC5FE8EE-C89A-4079-9362-DEE3999617A8}">
      <dgm:prSet phldrT="[文本]"/>
      <dgm:spPr/>
      <dgm:t>
        <a:bodyPr/>
        <a:lstStyle/>
        <a:p>
          <a:r>
            <a:rPr lang="en-US" altLang="zh-CN" dirty="0"/>
            <a:t>2019</a:t>
          </a:r>
          <a:endParaRPr lang="zh-CN" altLang="en-US" dirty="0"/>
        </a:p>
      </dgm:t>
    </dgm:pt>
    <dgm:pt modelId="{BAC13F53-00C1-4972-8BAA-AD8C91B68F9C}" type="parTrans" cxnId="{EB7BBF1F-0BA6-4D99-B757-A179AE537DA9}">
      <dgm:prSet/>
      <dgm:spPr/>
      <dgm:t>
        <a:bodyPr/>
        <a:lstStyle/>
        <a:p>
          <a:endParaRPr lang="zh-CN" altLang="en-US"/>
        </a:p>
      </dgm:t>
    </dgm:pt>
    <dgm:pt modelId="{104B39F0-69F0-451D-9871-E236D10A60C4}" type="sibTrans" cxnId="{EB7BBF1F-0BA6-4D99-B757-A179AE537DA9}">
      <dgm:prSet/>
      <dgm:spPr/>
      <dgm:t>
        <a:bodyPr/>
        <a:lstStyle/>
        <a:p>
          <a:endParaRPr lang="zh-CN" altLang="en-US"/>
        </a:p>
      </dgm:t>
    </dgm:pt>
    <dgm:pt modelId="{FCB90D3E-370C-4C91-AD3C-B09B00F10C30}">
      <dgm:prSet phldrT="[文本]"/>
      <dgm:spPr/>
      <dgm:t>
        <a:bodyPr/>
        <a:lstStyle/>
        <a:p>
          <a:r>
            <a:rPr lang="en-US" altLang="zh-CN" dirty="0"/>
            <a:t>2022</a:t>
          </a:r>
          <a:endParaRPr lang="zh-CN" altLang="en-US" dirty="0"/>
        </a:p>
      </dgm:t>
    </dgm:pt>
    <dgm:pt modelId="{F9B7BA4D-7716-4AFD-B5F8-5473FE283598}" type="parTrans" cxnId="{49D34C19-0A15-4CB5-BBFD-665F93D42288}">
      <dgm:prSet/>
      <dgm:spPr/>
      <dgm:t>
        <a:bodyPr/>
        <a:lstStyle/>
        <a:p>
          <a:endParaRPr lang="zh-CN" altLang="en-US"/>
        </a:p>
      </dgm:t>
    </dgm:pt>
    <dgm:pt modelId="{8D7FA0E8-F98E-422B-AA1B-000A34E4E251}" type="sibTrans" cxnId="{49D34C19-0A15-4CB5-BBFD-665F93D42288}">
      <dgm:prSet/>
      <dgm:spPr/>
      <dgm:t>
        <a:bodyPr/>
        <a:lstStyle/>
        <a:p>
          <a:endParaRPr lang="zh-CN" altLang="en-US"/>
        </a:p>
      </dgm:t>
    </dgm:pt>
    <dgm:pt modelId="{E2CD2986-48A8-4850-845F-3DB66BDC88E1}" type="pres">
      <dgm:prSet presAssocID="{691C3264-6FEA-4C7F-BF8A-949615AC84A2}" presName="rootnode" presStyleCnt="0">
        <dgm:presLayoutVars>
          <dgm:chMax/>
          <dgm:chPref/>
          <dgm:dir/>
          <dgm:animLvl val="lvl"/>
        </dgm:presLayoutVars>
      </dgm:prSet>
      <dgm:spPr/>
    </dgm:pt>
    <dgm:pt modelId="{CF69F6C0-9401-41E5-9258-B02077451FF4}" type="pres">
      <dgm:prSet presAssocID="{CBE2467B-34BA-4984-8A0E-11AF94F41AEE}" presName="composite" presStyleCnt="0"/>
      <dgm:spPr/>
    </dgm:pt>
    <dgm:pt modelId="{ED4A5A59-91D9-4493-B9A2-4F1CAD8A377B}" type="pres">
      <dgm:prSet presAssocID="{CBE2467B-34BA-4984-8A0E-11AF94F41AEE}" presName="LShape" presStyleLbl="alignNode1" presStyleIdx="0" presStyleCnt="15"/>
      <dgm:spPr/>
    </dgm:pt>
    <dgm:pt modelId="{4F39CA89-AF5D-42B0-B472-C4CC2409E706}" type="pres">
      <dgm:prSet presAssocID="{CBE2467B-34BA-4984-8A0E-11AF94F41AEE}" presName="ParentText" presStyleLbl="revTx" presStyleIdx="0" presStyleCnt="8">
        <dgm:presLayoutVars>
          <dgm:chMax val="0"/>
          <dgm:chPref val="0"/>
          <dgm:bulletEnabled val="1"/>
        </dgm:presLayoutVars>
      </dgm:prSet>
      <dgm:spPr/>
    </dgm:pt>
    <dgm:pt modelId="{B2BFC507-827E-4326-8F38-C2A11C62160D}" type="pres">
      <dgm:prSet presAssocID="{CBE2467B-34BA-4984-8A0E-11AF94F41AEE}" presName="Triangle" presStyleLbl="alignNode1" presStyleIdx="1" presStyleCnt="15"/>
      <dgm:spPr/>
    </dgm:pt>
    <dgm:pt modelId="{98816BB8-C012-4F5B-85EB-B4963226A5DC}" type="pres">
      <dgm:prSet presAssocID="{C13E63BB-D8F8-41C7-8C96-B82D854D30CE}" presName="sibTrans" presStyleCnt="0"/>
      <dgm:spPr/>
    </dgm:pt>
    <dgm:pt modelId="{351E7E7E-0A21-4A44-9F2F-4F2512A42DB4}" type="pres">
      <dgm:prSet presAssocID="{C13E63BB-D8F8-41C7-8C96-B82D854D30CE}" presName="space" presStyleCnt="0"/>
      <dgm:spPr/>
    </dgm:pt>
    <dgm:pt modelId="{AB257F7B-D058-4C26-BFF1-DC0E9AF76A02}" type="pres">
      <dgm:prSet presAssocID="{1E46C624-E174-4BF4-BF7B-2DDE39D4A390}" presName="composite" presStyleCnt="0"/>
      <dgm:spPr/>
    </dgm:pt>
    <dgm:pt modelId="{79923A47-D546-45D0-8B5D-0D94ED2781A0}" type="pres">
      <dgm:prSet presAssocID="{1E46C624-E174-4BF4-BF7B-2DDE39D4A390}" presName="LShape" presStyleLbl="alignNode1" presStyleIdx="2" presStyleCnt="15"/>
      <dgm:spPr/>
    </dgm:pt>
    <dgm:pt modelId="{FFFCE31A-CC83-4375-95E8-BD3178980294}" type="pres">
      <dgm:prSet presAssocID="{1E46C624-E174-4BF4-BF7B-2DDE39D4A390}" presName="ParentText" presStyleLbl="revTx" presStyleIdx="1" presStyleCnt="8">
        <dgm:presLayoutVars>
          <dgm:chMax val="0"/>
          <dgm:chPref val="0"/>
          <dgm:bulletEnabled val="1"/>
        </dgm:presLayoutVars>
      </dgm:prSet>
      <dgm:spPr/>
    </dgm:pt>
    <dgm:pt modelId="{3CCA163B-E475-475B-8943-803277414C7A}" type="pres">
      <dgm:prSet presAssocID="{1E46C624-E174-4BF4-BF7B-2DDE39D4A390}" presName="Triangle" presStyleLbl="alignNode1" presStyleIdx="3" presStyleCnt="15"/>
      <dgm:spPr/>
    </dgm:pt>
    <dgm:pt modelId="{565D11E8-5438-4DE1-A247-EAA9EE48A5F1}" type="pres">
      <dgm:prSet presAssocID="{8E33E47F-F9CB-4A63-B702-14D611B85280}" presName="sibTrans" presStyleCnt="0"/>
      <dgm:spPr/>
    </dgm:pt>
    <dgm:pt modelId="{972A9A49-C557-4F01-98E5-47E8B6A9CCA1}" type="pres">
      <dgm:prSet presAssocID="{8E33E47F-F9CB-4A63-B702-14D611B85280}" presName="space" presStyleCnt="0"/>
      <dgm:spPr/>
    </dgm:pt>
    <dgm:pt modelId="{81E1EBA1-ACA1-4AB9-B2B1-8525258CDDEB}" type="pres">
      <dgm:prSet presAssocID="{E380DEE5-A506-44C2-A32E-8FE470BC18E6}" presName="composite" presStyleCnt="0"/>
      <dgm:spPr/>
    </dgm:pt>
    <dgm:pt modelId="{4AB97B16-E637-4AF0-9DFE-32F676228FC6}" type="pres">
      <dgm:prSet presAssocID="{E380DEE5-A506-44C2-A32E-8FE470BC18E6}" presName="LShape" presStyleLbl="alignNode1" presStyleIdx="4" presStyleCnt="15"/>
      <dgm:spPr/>
    </dgm:pt>
    <dgm:pt modelId="{E987B263-FA02-4878-947E-A96642CCF6FE}" type="pres">
      <dgm:prSet presAssocID="{E380DEE5-A506-44C2-A32E-8FE470BC18E6}" presName="ParentText" presStyleLbl="revTx" presStyleIdx="2" presStyleCnt="8">
        <dgm:presLayoutVars>
          <dgm:chMax val="0"/>
          <dgm:chPref val="0"/>
          <dgm:bulletEnabled val="1"/>
        </dgm:presLayoutVars>
      </dgm:prSet>
      <dgm:spPr/>
    </dgm:pt>
    <dgm:pt modelId="{22E8840E-831A-4A3E-86F8-E5EF29996D06}" type="pres">
      <dgm:prSet presAssocID="{E380DEE5-A506-44C2-A32E-8FE470BC18E6}" presName="Triangle" presStyleLbl="alignNode1" presStyleIdx="5" presStyleCnt="15"/>
      <dgm:spPr/>
    </dgm:pt>
    <dgm:pt modelId="{70767767-DA9B-4586-AAC1-88FA6EA28696}" type="pres">
      <dgm:prSet presAssocID="{C52499BB-5365-4B67-80A9-D754A8CD9A0A}" presName="sibTrans" presStyleCnt="0"/>
      <dgm:spPr/>
    </dgm:pt>
    <dgm:pt modelId="{65A837BB-5EB6-4FD9-A4C8-F6D95DAB6B94}" type="pres">
      <dgm:prSet presAssocID="{C52499BB-5365-4B67-80A9-D754A8CD9A0A}" presName="space" presStyleCnt="0"/>
      <dgm:spPr/>
    </dgm:pt>
    <dgm:pt modelId="{87766622-0C5F-4BE1-94BC-1B9C64C0446C}" type="pres">
      <dgm:prSet presAssocID="{413ECF09-089F-476F-A22C-F6F63CCD9780}" presName="composite" presStyleCnt="0"/>
      <dgm:spPr/>
    </dgm:pt>
    <dgm:pt modelId="{7A289901-2B4D-42BF-9F86-693116720961}" type="pres">
      <dgm:prSet presAssocID="{413ECF09-089F-476F-A22C-F6F63CCD9780}" presName="LShape" presStyleLbl="alignNode1" presStyleIdx="6" presStyleCnt="15"/>
      <dgm:spPr/>
    </dgm:pt>
    <dgm:pt modelId="{EBD520A0-205B-40B0-A076-7520253422A3}" type="pres">
      <dgm:prSet presAssocID="{413ECF09-089F-476F-A22C-F6F63CCD9780}" presName="ParentText" presStyleLbl="revTx" presStyleIdx="3" presStyleCnt="8">
        <dgm:presLayoutVars>
          <dgm:chMax val="0"/>
          <dgm:chPref val="0"/>
          <dgm:bulletEnabled val="1"/>
        </dgm:presLayoutVars>
      </dgm:prSet>
      <dgm:spPr/>
    </dgm:pt>
    <dgm:pt modelId="{0C1429EA-0D89-4529-8575-9F2FDEA35262}" type="pres">
      <dgm:prSet presAssocID="{413ECF09-089F-476F-A22C-F6F63CCD9780}" presName="Triangle" presStyleLbl="alignNode1" presStyleIdx="7" presStyleCnt="15"/>
      <dgm:spPr/>
    </dgm:pt>
    <dgm:pt modelId="{A8E97652-50A1-4A06-AC08-697706FAC8EC}" type="pres">
      <dgm:prSet presAssocID="{BD7645FC-BBED-48C5-A5CA-24140BF6DC1F}" presName="sibTrans" presStyleCnt="0"/>
      <dgm:spPr/>
    </dgm:pt>
    <dgm:pt modelId="{A091E917-C967-414A-B041-37A0094EBAC1}" type="pres">
      <dgm:prSet presAssocID="{BD7645FC-BBED-48C5-A5CA-24140BF6DC1F}" presName="space" presStyleCnt="0"/>
      <dgm:spPr/>
    </dgm:pt>
    <dgm:pt modelId="{9E33DE41-C46F-4CA3-B2FA-7A89ED74B6E1}" type="pres">
      <dgm:prSet presAssocID="{AC5FE8EE-C89A-4079-9362-DEE3999617A8}" presName="composite" presStyleCnt="0"/>
      <dgm:spPr/>
    </dgm:pt>
    <dgm:pt modelId="{3A5A2893-E20C-4162-9659-1B3155763183}" type="pres">
      <dgm:prSet presAssocID="{AC5FE8EE-C89A-4079-9362-DEE3999617A8}" presName="LShape" presStyleLbl="alignNode1" presStyleIdx="8" presStyleCnt="15"/>
      <dgm:spPr/>
    </dgm:pt>
    <dgm:pt modelId="{BD91665B-C2E7-4FEE-B485-D4B03871E932}" type="pres">
      <dgm:prSet presAssocID="{AC5FE8EE-C89A-4079-9362-DEE3999617A8}" presName="ParentText" presStyleLbl="revTx" presStyleIdx="4" presStyleCnt="8">
        <dgm:presLayoutVars>
          <dgm:chMax val="0"/>
          <dgm:chPref val="0"/>
          <dgm:bulletEnabled val="1"/>
        </dgm:presLayoutVars>
      </dgm:prSet>
      <dgm:spPr/>
    </dgm:pt>
    <dgm:pt modelId="{0468DF2B-D696-438B-BC33-C0F9BDC9C6CB}" type="pres">
      <dgm:prSet presAssocID="{AC5FE8EE-C89A-4079-9362-DEE3999617A8}" presName="Triangle" presStyleLbl="alignNode1" presStyleIdx="9" presStyleCnt="15"/>
      <dgm:spPr/>
    </dgm:pt>
    <dgm:pt modelId="{88D733D2-8496-480E-9DC9-74F0F6A1ACC6}" type="pres">
      <dgm:prSet presAssocID="{104B39F0-69F0-451D-9871-E236D10A60C4}" presName="sibTrans" presStyleCnt="0"/>
      <dgm:spPr/>
    </dgm:pt>
    <dgm:pt modelId="{50A94B4D-BD12-46F9-90AB-1B1A0A822DD7}" type="pres">
      <dgm:prSet presAssocID="{104B39F0-69F0-451D-9871-E236D10A60C4}" presName="space" presStyleCnt="0"/>
      <dgm:spPr/>
    </dgm:pt>
    <dgm:pt modelId="{4C5C85BC-E7EC-4665-AEFB-A0665C62C104}" type="pres">
      <dgm:prSet presAssocID="{23B6DEE9-70F2-4100-9F93-DD9B8DA49BD9}" presName="composite" presStyleCnt="0"/>
      <dgm:spPr/>
    </dgm:pt>
    <dgm:pt modelId="{3EF8072C-01B0-48CF-9BFF-E3742FBCDA09}" type="pres">
      <dgm:prSet presAssocID="{23B6DEE9-70F2-4100-9F93-DD9B8DA49BD9}" presName="LShape" presStyleLbl="alignNode1" presStyleIdx="10" presStyleCnt="15"/>
      <dgm:spPr/>
    </dgm:pt>
    <dgm:pt modelId="{5666AA6A-C5C3-4DC5-A3E0-D2C3390815D1}" type="pres">
      <dgm:prSet presAssocID="{23B6DEE9-70F2-4100-9F93-DD9B8DA49BD9}" presName="ParentText" presStyleLbl="revTx" presStyleIdx="5" presStyleCnt="8">
        <dgm:presLayoutVars>
          <dgm:chMax val="0"/>
          <dgm:chPref val="0"/>
          <dgm:bulletEnabled val="1"/>
        </dgm:presLayoutVars>
      </dgm:prSet>
      <dgm:spPr/>
    </dgm:pt>
    <dgm:pt modelId="{40CD3818-C82E-45BE-9B83-3C12142C2525}" type="pres">
      <dgm:prSet presAssocID="{23B6DEE9-70F2-4100-9F93-DD9B8DA49BD9}" presName="Triangle" presStyleLbl="alignNode1" presStyleIdx="11" presStyleCnt="15"/>
      <dgm:spPr/>
    </dgm:pt>
    <dgm:pt modelId="{E4D2BA13-5415-48F1-85D7-74E655DA35B0}" type="pres">
      <dgm:prSet presAssocID="{C56990FF-1C94-4D06-9BD0-8F07ED59A6C9}" presName="sibTrans" presStyleCnt="0"/>
      <dgm:spPr/>
    </dgm:pt>
    <dgm:pt modelId="{EA302F62-2008-4A1E-986B-8FD3F569C9C3}" type="pres">
      <dgm:prSet presAssocID="{C56990FF-1C94-4D06-9BD0-8F07ED59A6C9}" presName="space" presStyleCnt="0"/>
      <dgm:spPr/>
    </dgm:pt>
    <dgm:pt modelId="{1FCCCB0B-BB46-49CB-9CCC-91C79A8001BA}" type="pres">
      <dgm:prSet presAssocID="{5B53AF97-2DBD-4C8A-BD68-FA189817467E}" presName="composite" presStyleCnt="0"/>
      <dgm:spPr/>
    </dgm:pt>
    <dgm:pt modelId="{845D0444-8628-40C3-B3C3-54067B6429E6}" type="pres">
      <dgm:prSet presAssocID="{5B53AF97-2DBD-4C8A-BD68-FA189817467E}" presName="LShape" presStyleLbl="alignNode1" presStyleIdx="12" presStyleCnt="15"/>
      <dgm:spPr/>
    </dgm:pt>
    <dgm:pt modelId="{B22DE53A-EAB1-44FF-A755-401089305175}" type="pres">
      <dgm:prSet presAssocID="{5B53AF97-2DBD-4C8A-BD68-FA189817467E}" presName="ParentText" presStyleLbl="revTx" presStyleIdx="6" presStyleCnt="8">
        <dgm:presLayoutVars>
          <dgm:chMax val="0"/>
          <dgm:chPref val="0"/>
          <dgm:bulletEnabled val="1"/>
        </dgm:presLayoutVars>
      </dgm:prSet>
      <dgm:spPr/>
    </dgm:pt>
    <dgm:pt modelId="{E3D41FDB-EF82-46C7-AA48-0009FD0EA0D3}" type="pres">
      <dgm:prSet presAssocID="{5B53AF97-2DBD-4C8A-BD68-FA189817467E}" presName="Triangle" presStyleLbl="alignNode1" presStyleIdx="13" presStyleCnt="15"/>
      <dgm:spPr/>
    </dgm:pt>
    <dgm:pt modelId="{A6DF21CD-9D55-4F1A-A015-94D761E294FB}" type="pres">
      <dgm:prSet presAssocID="{D70576A7-ECE6-48CC-92FD-F96296F5F848}" presName="sibTrans" presStyleCnt="0"/>
      <dgm:spPr/>
    </dgm:pt>
    <dgm:pt modelId="{4BE69C7D-845E-471F-9AD6-1C39A8BC947C}" type="pres">
      <dgm:prSet presAssocID="{D70576A7-ECE6-48CC-92FD-F96296F5F848}" presName="space" presStyleCnt="0"/>
      <dgm:spPr/>
    </dgm:pt>
    <dgm:pt modelId="{FCB9E801-808C-4A1E-ADD1-465A7576C75F}" type="pres">
      <dgm:prSet presAssocID="{FCB90D3E-370C-4C91-AD3C-B09B00F10C30}" presName="composite" presStyleCnt="0"/>
      <dgm:spPr/>
    </dgm:pt>
    <dgm:pt modelId="{1294D263-A4BC-421F-9966-20C6F1346C8B}" type="pres">
      <dgm:prSet presAssocID="{FCB90D3E-370C-4C91-AD3C-B09B00F10C30}" presName="LShape" presStyleLbl="alignNode1" presStyleIdx="14" presStyleCnt="15"/>
      <dgm:spPr/>
    </dgm:pt>
    <dgm:pt modelId="{7D05F19D-3E04-4CE4-BD2B-3EC1B5BEFBFA}" type="pres">
      <dgm:prSet presAssocID="{FCB90D3E-370C-4C91-AD3C-B09B00F10C30}" presName="ParentText" presStyleLbl="revTx" presStyleIdx="7" presStyleCnt="8">
        <dgm:presLayoutVars>
          <dgm:chMax val="0"/>
          <dgm:chPref val="0"/>
          <dgm:bulletEnabled val="1"/>
        </dgm:presLayoutVars>
      </dgm:prSet>
      <dgm:spPr/>
    </dgm:pt>
  </dgm:ptLst>
  <dgm:cxnLst>
    <dgm:cxn modelId="{0511680F-6EC8-485C-A082-EDB360B4CEDB}" type="presOf" srcId="{23B6DEE9-70F2-4100-9F93-DD9B8DA49BD9}" destId="{5666AA6A-C5C3-4DC5-A3E0-D2C3390815D1}" srcOrd="0" destOrd="0" presId="urn:microsoft.com/office/officeart/2009/3/layout/StepUpProcess"/>
    <dgm:cxn modelId="{49D34C19-0A15-4CB5-BBFD-665F93D42288}" srcId="{691C3264-6FEA-4C7F-BF8A-949615AC84A2}" destId="{FCB90D3E-370C-4C91-AD3C-B09B00F10C30}" srcOrd="7" destOrd="0" parTransId="{F9B7BA4D-7716-4AFD-B5F8-5473FE283598}" sibTransId="{8D7FA0E8-F98E-422B-AA1B-000A34E4E251}"/>
    <dgm:cxn modelId="{EB7BBF1F-0BA6-4D99-B757-A179AE537DA9}" srcId="{691C3264-6FEA-4C7F-BF8A-949615AC84A2}" destId="{AC5FE8EE-C89A-4079-9362-DEE3999617A8}" srcOrd="4" destOrd="0" parTransId="{BAC13F53-00C1-4972-8BAA-AD8C91B68F9C}" sibTransId="{104B39F0-69F0-451D-9871-E236D10A60C4}"/>
    <dgm:cxn modelId="{D993F731-DB5C-48D1-B9D8-A535F6E6F306}" type="presOf" srcId="{691C3264-6FEA-4C7F-BF8A-949615AC84A2}" destId="{E2CD2986-48A8-4850-845F-3DB66BDC88E1}" srcOrd="0" destOrd="0" presId="urn:microsoft.com/office/officeart/2009/3/layout/StepUpProcess"/>
    <dgm:cxn modelId="{0137A33B-B54E-4862-9E3F-A03CB499A764}" type="presOf" srcId="{CBE2467B-34BA-4984-8A0E-11AF94F41AEE}" destId="{4F39CA89-AF5D-42B0-B472-C4CC2409E706}" srcOrd="0" destOrd="0" presId="urn:microsoft.com/office/officeart/2009/3/layout/StepUpProcess"/>
    <dgm:cxn modelId="{AA8FE93E-9564-407B-8262-1E109A720376}" srcId="{691C3264-6FEA-4C7F-BF8A-949615AC84A2}" destId="{CBE2467B-34BA-4984-8A0E-11AF94F41AEE}" srcOrd="0" destOrd="0" parTransId="{AD8F6890-75E1-4D0F-91F2-F5286637CBDF}" sibTransId="{C13E63BB-D8F8-41C7-8C96-B82D854D30CE}"/>
    <dgm:cxn modelId="{B1715962-E621-403A-A587-A6B2F817FACA}" srcId="{691C3264-6FEA-4C7F-BF8A-949615AC84A2}" destId="{1E46C624-E174-4BF4-BF7B-2DDE39D4A390}" srcOrd="1" destOrd="0" parTransId="{934773DD-256A-4347-A143-6E513379D14C}" sibTransId="{8E33E47F-F9CB-4A63-B702-14D611B85280}"/>
    <dgm:cxn modelId="{6CD3FF63-9B59-4E80-B692-5B5ADD3C02F0}" type="presOf" srcId="{FCB90D3E-370C-4C91-AD3C-B09B00F10C30}" destId="{7D05F19D-3E04-4CE4-BD2B-3EC1B5BEFBFA}" srcOrd="0" destOrd="0" presId="urn:microsoft.com/office/officeart/2009/3/layout/StepUpProcess"/>
    <dgm:cxn modelId="{7DC5CE6E-6961-47B7-B243-AB71E3574A7C}" type="presOf" srcId="{5B53AF97-2DBD-4C8A-BD68-FA189817467E}" destId="{B22DE53A-EAB1-44FF-A755-401089305175}" srcOrd="0" destOrd="0" presId="urn:microsoft.com/office/officeart/2009/3/layout/StepUpProcess"/>
    <dgm:cxn modelId="{4DE80D53-F4D1-459A-B773-45577F8A8BD8}" type="presOf" srcId="{413ECF09-089F-476F-A22C-F6F63CCD9780}" destId="{EBD520A0-205B-40B0-A076-7520253422A3}" srcOrd="0" destOrd="0" presId="urn:microsoft.com/office/officeart/2009/3/layout/StepUpProcess"/>
    <dgm:cxn modelId="{DD292B53-B581-4083-900D-010F0EBC3B0B}" srcId="{691C3264-6FEA-4C7F-BF8A-949615AC84A2}" destId="{E380DEE5-A506-44C2-A32E-8FE470BC18E6}" srcOrd="2" destOrd="0" parTransId="{7DA8D2F3-D5FC-4598-9900-2F15E545E8A8}" sibTransId="{C52499BB-5365-4B67-80A9-D754A8CD9A0A}"/>
    <dgm:cxn modelId="{B42A6A5A-70F0-47C3-9035-2840A020DEC4}" type="presOf" srcId="{1E46C624-E174-4BF4-BF7B-2DDE39D4A390}" destId="{FFFCE31A-CC83-4375-95E8-BD3178980294}" srcOrd="0" destOrd="0" presId="urn:microsoft.com/office/officeart/2009/3/layout/StepUpProcess"/>
    <dgm:cxn modelId="{6A2EAF8A-1C1B-497B-BFA9-03C65E84AA5F}" srcId="{691C3264-6FEA-4C7F-BF8A-949615AC84A2}" destId="{23B6DEE9-70F2-4100-9F93-DD9B8DA49BD9}" srcOrd="5" destOrd="0" parTransId="{7F99351D-8CCB-4968-8FF9-D64B5E7EAC34}" sibTransId="{C56990FF-1C94-4D06-9BD0-8F07ED59A6C9}"/>
    <dgm:cxn modelId="{A2519D9E-231D-4684-9E29-25531E3F5388}" srcId="{691C3264-6FEA-4C7F-BF8A-949615AC84A2}" destId="{5B53AF97-2DBD-4C8A-BD68-FA189817467E}" srcOrd="6" destOrd="0" parTransId="{6F6631B3-1612-4ABC-92D2-41F5CBB862A4}" sibTransId="{D70576A7-ECE6-48CC-92FD-F96296F5F848}"/>
    <dgm:cxn modelId="{FA2DC5AA-066E-4073-ABBA-03438FA6058C}" srcId="{691C3264-6FEA-4C7F-BF8A-949615AC84A2}" destId="{413ECF09-089F-476F-A22C-F6F63CCD9780}" srcOrd="3" destOrd="0" parTransId="{8F9A03CF-D46D-4290-95C2-7EED13470284}" sibTransId="{BD7645FC-BBED-48C5-A5CA-24140BF6DC1F}"/>
    <dgm:cxn modelId="{F8C17CBB-8822-4638-A132-C482F12A909E}" type="presOf" srcId="{E380DEE5-A506-44C2-A32E-8FE470BC18E6}" destId="{E987B263-FA02-4878-947E-A96642CCF6FE}" srcOrd="0" destOrd="0" presId="urn:microsoft.com/office/officeart/2009/3/layout/StepUpProcess"/>
    <dgm:cxn modelId="{98700DFB-3F14-4E2E-88AB-6FAD2E9D0349}" type="presOf" srcId="{AC5FE8EE-C89A-4079-9362-DEE3999617A8}" destId="{BD91665B-C2E7-4FEE-B485-D4B03871E932}" srcOrd="0" destOrd="0" presId="urn:microsoft.com/office/officeart/2009/3/layout/StepUpProcess"/>
    <dgm:cxn modelId="{5906DBC6-7080-406D-B386-3DD39F427090}" type="presParOf" srcId="{E2CD2986-48A8-4850-845F-3DB66BDC88E1}" destId="{CF69F6C0-9401-41E5-9258-B02077451FF4}" srcOrd="0" destOrd="0" presId="urn:microsoft.com/office/officeart/2009/3/layout/StepUpProcess"/>
    <dgm:cxn modelId="{0F6526DA-D673-45BA-B034-86B068E46239}" type="presParOf" srcId="{CF69F6C0-9401-41E5-9258-B02077451FF4}" destId="{ED4A5A59-91D9-4493-B9A2-4F1CAD8A377B}" srcOrd="0" destOrd="0" presId="urn:microsoft.com/office/officeart/2009/3/layout/StepUpProcess"/>
    <dgm:cxn modelId="{DFB49671-D25A-4CCA-9BFD-E344F0050923}" type="presParOf" srcId="{CF69F6C0-9401-41E5-9258-B02077451FF4}" destId="{4F39CA89-AF5D-42B0-B472-C4CC2409E706}" srcOrd="1" destOrd="0" presId="urn:microsoft.com/office/officeart/2009/3/layout/StepUpProcess"/>
    <dgm:cxn modelId="{9ECE2008-4638-43CF-911D-55B5CA5C4005}" type="presParOf" srcId="{CF69F6C0-9401-41E5-9258-B02077451FF4}" destId="{B2BFC507-827E-4326-8F38-C2A11C62160D}" srcOrd="2" destOrd="0" presId="urn:microsoft.com/office/officeart/2009/3/layout/StepUpProcess"/>
    <dgm:cxn modelId="{FDA16F74-C2A1-4731-B5D4-84F05E54CDA5}" type="presParOf" srcId="{E2CD2986-48A8-4850-845F-3DB66BDC88E1}" destId="{98816BB8-C012-4F5B-85EB-B4963226A5DC}" srcOrd="1" destOrd="0" presId="urn:microsoft.com/office/officeart/2009/3/layout/StepUpProcess"/>
    <dgm:cxn modelId="{AB0A060A-2F8A-48EB-A80D-03DEA28AAABE}" type="presParOf" srcId="{98816BB8-C012-4F5B-85EB-B4963226A5DC}" destId="{351E7E7E-0A21-4A44-9F2F-4F2512A42DB4}" srcOrd="0" destOrd="0" presId="urn:microsoft.com/office/officeart/2009/3/layout/StepUpProcess"/>
    <dgm:cxn modelId="{494DFFC0-6AF2-4B00-9EE3-161E510A2B68}" type="presParOf" srcId="{E2CD2986-48A8-4850-845F-3DB66BDC88E1}" destId="{AB257F7B-D058-4C26-BFF1-DC0E9AF76A02}" srcOrd="2" destOrd="0" presId="urn:microsoft.com/office/officeart/2009/3/layout/StepUpProcess"/>
    <dgm:cxn modelId="{0241D165-3733-480F-BDAF-FB513DAEEE56}" type="presParOf" srcId="{AB257F7B-D058-4C26-BFF1-DC0E9AF76A02}" destId="{79923A47-D546-45D0-8B5D-0D94ED2781A0}" srcOrd="0" destOrd="0" presId="urn:microsoft.com/office/officeart/2009/3/layout/StepUpProcess"/>
    <dgm:cxn modelId="{34A483D7-1C52-4848-9110-EBD5D60F89BB}" type="presParOf" srcId="{AB257F7B-D058-4C26-BFF1-DC0E9AF76A02}" destId="{FFFCE31A-CC83-4375-95E8-BD3178980294}" srcOrd="1" destOrd="0" presId="urn:microsoft.com/office/officeart/2009/3/layout/StepUpProcess"/>
    <dgm:cxn modelId="{854864E2-C803-48E7-BAC6-D66972E2A678}" type="presParOf" srcId="{AB257F7B-D058-4C26-BFF1-DC0E9AF76A02}" destId="{3CCA163B-E475-475B-8943-803277414C7A}" srcOrd="2" destOrd="0" presId="urn:microsoft.com/office/officeart/2009/3/layout/StepUpProcess"/>
    <dgm:cxn modelId="{69993C20-6F01-4275-8F6E-9072BAA05143}" type="presParOf" srcId="{E2CD2986-48A8-4850-845F-3DB66BDC88E1}" destId="{565D11E8-5438-4DE1-A247-EAA9EE48A5F1}" srcOrd="3" destOrd="0" presId="urn:microsoft.com/office/officeart/2009/3/layout/StepUpProcess"/>
    <dgm:cxn modelId="{5A3C0138-DED3-46F6-BA6B-8169684DC451}" type="presParOf" srcId="{565D11E8-5438-4DE1-A247-EAA9EE48A5F1}" destId="{972A9A49-C557-4F01-98E5-47E8B6A9CCA1}" srcOrd="0" destOrd="0" presId="urn:microsoft.com/office/officeart/2009/3/layout/StepUpProcess"/>
    <dgm:cxn modelId="{4BBA0527-3980-4633-9325-C6359096A14D}" type="presParOf" srcId="{E2CD2986-48A8-4850-845F-3DB66BDC88E1}" destId="{81E1EBA1-ACA1-4AB9-B2B1-8525258CDDEB}" srcOrd="4" destOrd="0" presId="urn:microsoft.com/office/officeart/2009/3/layout/StepUpProcess"/>
    <dgm:cxn modelId="{ED91D7FA-19E8-4AE4-9FDB-5C45181B3076}" type="presParOf" srcId="{81E1EBA1-ACA1-4AB9-B2B1-8525258CDDEB}" destId="{4AB97B16-E637-4AF0-9DFE-32F676228FC6}" srcOrd="0" destOrd="0" presId="urn:microsoft.com/office/officeart/2009/3/layout/StepUpProcess"/>
    <dgm:cxn modelId="{EE4135FF-28BC-433C-AB58-99E9ADB0DFE7}" type="presParOf" srcId="{81E1EBA1-ACA1-4AB9-B2B1-8525258CDDEB}" destId="{E987B263-FA02-4878-947E-A96642CCF6FE}" srcOrd="1" destOrd="0" presId="urn:microsoft.com/office/officeart/2009/3/layout/StepUpProcess"/>
    <dgm:cxn modelId="{7B7CA54B-AAFE-4B53-8D6A-9718A9DD4531}" type="presParOf" srcId="{81E1EBA1-ACA1-4AB9-B2B1-8525258CDDEB}" destId="{22E8840E-831A-4A3E-86F8-E5EF29996D06}" srcOrd="2" destOrd="0" presId="urn:microsoft.com/office/officeart/2009/3/layout/StepUpProcess"/>
    <dgm:cxn modelId="{851B41CC-B85F-4F2A-9F18-C1676EF14DC6}" type="presParOf" srcId="{E2CD2986-48A8-4850-845F-3DB66BDC88E1}" destId="{70767767-DA9B-4586-AAC1-88FA6EA28696}" srcOrd="5" destOrd="0" presId="urn:microsoft.com/office/officeart/2009/3/layout/StepUpProcess"/>
    <dgm:cxn modelId="{6DFD9C83-E3BE-4F28-A939-B970F8A57627}" type="presParOf" srcId="{70767767-DA9B-4586-AAC1-88FA6EA28696}" destId="{65A837BB-5EB6-4FD9-A4C8-F6D95DAB6B94}" srcOrd="0" destOrd="0" presId="urn:microsoft.com/office/officeart/2009/3/layout/StepUpProcess"/>
    <dgm:cxn modelId="{AE32D663-AF91-4A62-B55D-B64227329BBF}" type="presParOf" srcId="{E2CD2986-48A8-4850-845F-3DB66BDC88E1}" destId="{87766622-0C5F-4BE1-94BC-1B9C64C0446C}" srcOrd="6" destOrd="0" presId="urn:microsoft.com/office/officeart/2009/3/layout/StepUpProcess"/>
    <dgm:cxn modelId="{AA964F96-A12F-4BA3-8599-7397AB3FC30B}" type="presParOf" srcId="{87766622-0C5F-4BE1-94BC-1B9C64C0446C}" destId="{7A289901-2B4D-42BF-9F86-693116720961}" srcOrd="0" destOrd="0" presId="urn:microsoft.com/office/officeart/2009/3/layout/StepUpProcess"/>
    <dgm:cxn modelId="{67FACDB6-DCF4-4C2E-9C80-F675A1B1D4D6}" type="presParOf" srcId="{87766622-0C5F-4BE1-94BC-1B9C64C0446C}" destId="{EBD520A0-205B-40B0-A076-7520253422A3}" srcOrd="1" destOrd="0" presId="urn:microsoft.com/office/officeart/2009/3/layout/StepUpProcess"/>
    <dgm:cxn modelId="{2E64ACC4-593D-4376-8894-4EE9D70B3DEC}" type="presParOf" srcId="{87766622-0C5F-4BE1-94BC-1B9C64C0446C}" destId="{0C1429EA-0D89-4529-8575-9F2FDEA35262}" srcOrd="2" destOrd="0" presId="urn:microsoft.com/office/officeart/2009/3/layout/StepUpProcess"/>
    <dgm:cxn modelId="{80824DF3-3163-4907-BFB6-1EA44DCF7657}" type="presParOf" srcId="{E2CD2986-48A8-4850-845F-3DB66BDC88E1}" destId="{A8E97652-50A1-4A06-AC08-697706FAC8EC}" srcOrd="7" destOrd="0" presId="urn:microsoft.com/office/officeart/2009/3/layout/StepUpProcess"/>
    <dgm:cxn modelId="{B3510483-6ADD-4CA8-8BB5-4645EE1159A7}" type="presParOf" srcId="{A8E97652-50A1-4A06-AC08-697706FAC8EC}" destId="{A091E917-C967-414A-B041-37A0094EBAC1}" srcOrd="0" destOrd="0" presId="urn:microsoft.com/office/officeart/2009/3/layout/StepUpProcess"/>
    <dgm:cxn modelId="{0E22EF28-B77A-4EE5-B2C5-C6DA5291E462}" type="presParOf" srcId="{E2CD2986-48A8-4850-845F-3DB66BDC88E1}" destId="{9E33DE41-C46F-4CA3-B2FA-7A89ED74B6E1}" srcOrd="8" destOrd="0" presId="urn:microsoft.com/office/officeart/2009/3/layout/StepUpProcess"/>
    <dgm:cxn modelId="{DD824C09-ADB3-4B8D-A05A-056B41302874}" type="presParOf" srcId="{9E33DE41-C46F-4CA3-B2FA-7A89ED74B6E1}" destId="{3A5A2893-E20C-4162-9659-1B3155763183}" srcOrd="0" destOrd="0" presId="urn:microsoft.com/office/officeart/2009/3/layout/StepUpProcess"/>
    <dgm:cxn modelId="{D076C118-0A52-480B-9896-9591BE5D2D77}" type="presParOf" srcId="{9E33DE41-C46F-4CA3-B2FA-7A89ED74B6E1}" destId="{BD91665B-C2E7-4FEE-B485-D4B03871E932}" srcOrd="1" destOrd="0" presId="urn:microsoft.com/office/officeart/2009/3/layout/StepUpProcess"/>
    <dgm:cxn modelId="{17D10F3B-2112-45DE-B2AA-23AB9EBB3D40}" type="presParOf" srcId="{9E33DE41-C46F-4CA3-B2FA-7A89ED74B6E1}" destId="{0468DF2B-D696-438B-BC33-C0F9BDC9C6CB}" srcOrd="2" destOrd="0" presId="urn:microsoft.com/office/officeart/2009/3/layout/StepUpProcess"/>
    <dgm:cxn modelId="{DDF9AAE4-9534-4852-BCED-A96CF860C0C8}" type="presParOf" srcId="{E2CD2986-48A8-4850-845F-3DB66BDC88E1}" destId="{88D733D2-8496-480E-9DC9-74F0F6A1ACC6}" srcOrd="9" destOrd="0" presId="urn:microsoft.com/office/officeart/2009/3/layout/StepUpProcess"/>
    <dgm:cxn modelId="{53E74903-06F9-4CD3-BE86-346C864F0A6B}" type="presParOf" srcId="{88D733D2-8496-480E-9DC9-74F0F6A1ACC6}" destId="{50A94B4D-BD12-46F9-90AB-1B1A0A822DD7}" srcOrd="0" destOrd="0" presId="urn:microsoft.com/office/officeart/2009/3/layout/StepUpProcess"/>
    <dgm:cxn modelId="{B525C60A-6FD9-4ADD-A1AC-EA7A926C9D6B}" type="presParOf" srcId="{E2CD2986-48A8-4850-845F-3DB66BDC88E1}" destId="{4C5C85BC-E7EC-4665-AEFB-A0665C62C104}" srcOrd="10" destOrd="0" presId="urn:microsoft.com/office/officeart/2009/3/layout/StepUpProcess"/>
    <dgm:cxn modelId="{D35CE74C-1C83-4BE0-85C8-2E5DCDBC99B7}" type="presParOf" srcId="{4C5C85BC-E7EC-4665-AEFB-A0665C62C104}" destId="{3EF8072C-01B0-48CF-9BFF-E3742FBCDA09}" srcOrd="0" destOrd="0" presId="urn:microsoft.com/office/officeart/2009/3/layout/StepUpProcess"/>
    <dgm:cxn modelId="{CF03069C-30FC-46FF-90EB-20574E954C0C}" type="presParOf" srcId="{4C5C85BC-E7EC-4665-AEFB-A0665C62C104}" destId="{5666AA6A-C5C3-4DC5-A3E0-D2C3390815D1}" srcOrd="1" destOrd="0" presId="urn:microsoft.com/office/officeart/2009/3/layout/StepUpProcess"/>
    <dgm:cxn modelId="{F6D899AA-B64D-4C3C-BD62-4DFD6E4495B9}" type="presParOf" srcId="{4C5C85BC-E7EC-4665-AEFB-A0665C62C104}" destId="{40CD3818-C82E-45BE-9B83-3C12142C2525}" srcOrd="2" destOrd="0" presId="urn:microsoft.com/office/officeart/2009/3/layout/StepUpProcess"/>
    <dgm:cxn modelId="{0041FB3D-2331-455D-B540-DC0BB22DF25D}" type="presParOf" srcId="{E2CD2986-48A8-4850-845F-3DB66BDC88E1}" destId="{E4D2BA13-5415-48F1-85D7-74E655DA35B0}" srcOrd="11" destOrd="0" presId="urn:microsoft.com/office/officeart/2009/3/layout/StepUpProcess"/>
    <dgm:cxn modelId="{CBB3885B-3FBA-4ACC-A59F-5F80B500501A}" type="presParOf" srcId="{E4D2BA13-5415-48F1-85D7-74E655DA35B0}" destId="{EA302F62-2008-4A1E-986B-8FD3F569C9C3}" srcOrd="0" destOrd="0" presId="urn:microsoft.com/office/officeart/2009/3/layout/StepUpProcess"/>
    <dgm:cxn modelId="{CBDADE05-17D1-4C75-868B-B3A3D064E9DC}" type="presParOf" srcId="{E2CD2986-48A8-4850-845F-3DB66BDC88E1}" destId="{1FCCCB0B-BB46-49CB-9CCC-91C79A8001BA}" srcOrd="12" destOrd="0" presId="urn:microsoft.com/office/officeart/2009/3/layout/StepUpProcess"/>
    <dgm:cxn modelId="{F34E0579-8A91-4D56-9367-EB6A9C3C4B3F}" type="presParOf" srcId="{1FCCCB0B-BB46-49CB-9CCC-91C79A8001BA}" destId="{845D0444-8628-40C3-B3C3-54067B6429E6}" srcOrd="0" destOrd="0" presId="urn:microsoft.com/office/officeart/2009/3/layout/StepUpProcess"/>
    <dgm:cxn modelId="{5A85E8F6-7410-41F2-BDD4-1FFD94D89D01}" type="presParOf" srcId="{1FCCCB0B-BB46-49CB-9CCC-91C79A8001BA}" destId="{B22DE53A-EAB1-44FF-A755-401089305175}" srcOrd="1" destOrd="0" presId="urn:microsoft.com/office/officeart/2009/3/layout/StepUpProcess"/>
    <dgm:cxn modelId="{7C8EFF86-A027-4690-9918-29BD40ED42A8}" type="presParOf" srcId="{1FCCCB0B-BB46-49CB-9CCC-91C79A8001BA}" destId="{E3D41FDB-EF82-46C7-AA48-0009FD0EA0D3}" srcOrd="2" destOrd="0" presId="urn:microsoft.com/office/officeart/2009/3/layout/StepUpProcess"/>
    <dgm:cxn modelId="{7587831F-F18E-4F96-9075-08098B0FD9F9}" type="presParOf" srcId="{E2CD2986-48A8-4850-845F-3DB66BDC88E1}" destId="{A6DF21CD-9D55-4F1A-A015-94D761E294FB}" srcOrd="13" destOrd="0" presId="urn:microsoft.com/office/officeart/2009/3/layout/StepUpProcess"/>
    <dgm:cxn modelId="{3C7EF985-819C-4E05-A4D3-2DFE925A3041}" type="presParOf" srcId="{A6DF21CD-9D55-4F1A-A015-94D761E294FB}" destId="{4BE69C7D-845E-471F-9AD6-1C39A8BC947C}" srcOrd="0" destOrd="0" presId="urn:microsoft.com/office/officeart/2009/3/layout/StepUpProcess"/>
    <dgm:cxn modelId="{EF16D672-8E8A-4352-AA51-B26610DE2F70}" type="presParOf" srcId="{E2CD2986-48A8-4850-845F-3DB66BDC88E1}" destId="{FCB9E801-808C-4A1E-ADD1-465A7576C75F}" srcOrd="14" destOrd="0" presId="urn:microsoft.com/office/officeart/2009/3/layout/StepUpProcess"/>
    <dgm:cxn modelId="{9498AC31-586A-4630-A44A-DAD7943F266C}" type="presParOf" srcId="{FCB9E801-808C-4A1E-ADD1-465A7576C75F}" destId="{1294D263-A4BC-421F-9966-20C6F1346C8B}" srcOrd="0" destOrd="0" presId="urn:microsoft.com/office/officeart/2009/3/layout/StepUpProcess"/>
    <dgm:cxn modelId="{8290314E-0155-47EF-B589-E52D4C079A76}" type="presParOf" srcId="{FCB9E801-808C-4A1E-ADD1-465A7576C75F}" destId="{7D05F19D-3E04-4CE4-BD2B-3EC1B5BEFBFA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A5A59-91D9-4493-B9A2-4F1CAD8A377B}">
      <dsp:nvSpPr>
        <dsp:cNvPr id="0" name=""/>
        <dsp:cNvSpPr/>
      </dsp:nvSpPr>
      <dsp:spPr>
        <a:xfrm rot="5400000">
          <a:off x="159881" y="2281003"/>
          <a:ext cx="479061" cy="797148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39CA89-AF5D-42B0-B472-C4CC2409E706}">
      <dsp:nvSpPr>
        <dsp:cNvPr id="0" name=""/>
        <dsp:cNvSpPr/>
      </dsp:nvSpPr>
      <dsp:spPr>
        <a:xfrm>
          <a:off x="79914" y="2519179"/>
          <a:ext cx="719669" cy="630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2015</a:t>
          </a:r>
          <a:endParaRPr lang="zh-CN" altLang="en-US" sz="2000" kern="1200" dirty="0"/>
        </a:p>
      </dsp:txBody>
      <dsp:txXfrm>
        <a:off x="79914" y="2519179"/>
        <a:ext cx="719669" cy="630832"/>
      </dsp:txXfrm>
    </dsp:sp>
    <dsp:sp modelId="{B2BFC507-827E-4326-8F38-C2A11C62160D}">
      <dsp:nvSpPr>
        <dsp:cNvPr id="0" name=""/>
        <dsp:cNvSpPr/>
      </dsp:nvSpPr>
      <dsp:spPr>
        <a:xfrm>
          <a:off x="663797" y="2222316"/>
          <a:ext cx="135786" cy="135786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923A47-D546-45D0-8B5D-0D94ED2781A0}">
      <dsp:nvSpPr>
        <dsp:cNvPr id="0" name=""/>
        <dsp:cNvSpPr/>
      </dsp:nvSpPr>
      <dsp:spPr>
        <a:xfrm rot="5400000">
          <a:off x="1040898" y="2062995"/>
          <a:ext cx="479061" cy="797148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FCE31A-CC83-4375-95E8-BD3178980294}">
      <dsp:nvSpPr>
        <dsp:cNvPr id="0" name=""/>
        <dsp:cNvSpPr/>
      </dsp:nvSpPr>
      <dsp:spPr>
        <a:xfrm>
          <a:off x="960930" y="2301170"/>
          <a:ext cx="719669" cy="630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2016</a:t>
          </a:r>
          <a:endParaRPr lang="zh-CN" altLang="en-US" sz="2000" kern="1200" dirty="0"/>
        </a:p>
      </dsp:txBody>
      <dsp:txXfrm>
        <a:off x="960930" y="2301170"/>
        <a:ext cx="719669" cy="630832"/>
      </dsp:txXfrm>
    </dsp:sp>
    <dsp:sp modelId="{3CCA163B-E475-475B-8943-803277414C7A}">
      <dsp:nvSpPr>
        <dsp:cNvPr id="0" name=""/>
        <dsp:cNvSpPr/>
      </dsp:nvSpPr>
      <dsp:spPr>
        <a:xfrm>
          <a:off x="1544813" y="2004308"/>
          <a:ext cx="135786" cy="135786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B97B16-E637-4AF0-9DFE-32F676228FC6}">
      <dsp:nvSpPr>
        <dsp:cNvPr id="0" name=""/>
        <dsp:cNvSpPr/>
      </dsp:nvSpPr>
      <dsp:spPr>
        <a:xfrm rot="5400000">
          <a:off x="1921914" y="1844986"/>
          <a:ext cx="479061" cy="797148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87B263-FA02-4878-947E-A96642CCF6FE}">
      <dsp:nvSpPr>
        <dsp:cNvPr id="0" name=""/>
        <dsp:cNvSpPr/>
      </dsp:nvSpPr>
      <dsp:spPr>
        <a:xfrm>
          <a:off x="1841947" y="2083162"/>
          <a:ext cx="719669" cy="630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2017</a:t>
          </a:r>
          <a:endParaRPr lang="zh-CN" altLang="en-US" sz="2000" kern="1200" dirty="0"/>
        </a:p>
      </dsp:txBody>
      <dsp:txXfrm>
        <a:off x="1841947" y="2083162"/>
        <a:ext cx="719669" cy="630832"/>
      </dsp:txXfrm>
    </dsp:sp>
    <dsp:sp modelId="{22E8840E-831A-4A3E-86F8-E5EF29996D06}">
      <dsp:nvSpPr>
        <dsp:cNvPr id="0" name=""/>
        <dsp:cNvSpPr/>
      </dsp:nvSpPr>
      <dsp:spPr>
        <a:xfrm>
          <a:off x="2425830" y="1786299"/>
          <a:ext cx="135786" cy="135786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289901-2B4D-42BF-9F86-693116720961}">
      <dsp:nvSpPr>
        <dsp:cNvPr id="0" name=""/>
        <dsp:cNvSpPr/>
      </dsp:nvSpPr>
      <dsp:spPr>
        <a:xfrm rot="5400000">
          <a:off x="2802931" y="1626978"/>
          <a:ext cx="479061" cy="797148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D520A0-205B-40B0-A076-7520253422A3}">
      <dsp:nvSpPr>
        <dsp:cNvPr id="0" name=""/>
        <dsp:cNvSpPr/>
      </dsp:nvSpPr>
      <dsp:spPr>
        <a:xfrm>
          <a:off x="2722963" y="1865153"/>
          <a:ext cx="719669" cy="630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2018</a:t>
          </a:r>
          <a:endParaRPr lang="zh-CN" altLang="en-US" sz="2000" kern="1200" dirty="0"/>
        </a:p>
      </dsp:txBody>
      <dsp:txXfrm>
        <a:off x="2722963" y="1865153"/>
        <a:ext cx="719669" cy="630832"/>
      </dsp:txXfrm>
    </dsp:sp>
    <dsp:sp modelId="{0C1429EA-0D89-4529-8575-9F2FDEA35262}">
      <dsp:nvSpPr>
        <dsp:cNvPr id="0" name=""/>
        <dsp:cNvSpPr/>
      </dsp:nvSpPr>
      <dsp:spPr>
        <a:xfrm>
          <a:off x="3306846" y="1568291"/>
          <a:ext cx="135786" cy="135786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5A2893-E20C-4162-9659-1B3155763183}">
      <dsp:nvSpPr>
        <dsp:cNvPr id="0" name=""/>
        <dsp:cNvSpPr/>
      </dsp:nvSpPr>
      <dsp:spPr>
        <a:xfrm rot="5400000">
          <a:off x="3683947" y="1408970"/>
          <a:ext cx="479061" cy="797148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91665B-C2E7-4FEE-B485-D4B03871E932}">
      <dsp:nvSpPr>
        <dsp:cNvPr id="0" name=""/>
        <dsp:cNvSpPr/>
      </dsp:nvSpPr>
      <dsp:spPr>
        <a:xfrm>
          <a:off x="3603980" y="1647145"/>
          <a:ext cx="719669" cy="630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2019</a:t>
          </a:r>
          <a:endParaRPr lang="zh-CN" altLang="en-US" sz="2000" kern="1200" dirty="0"/>
        </a:p>
      </dsp:txBody>
      <dsp:txXfrm>
        <a:off x="3603980" y="1647145"/>
        <a:ext cx="719669" cy="630832"/>
      </dsp:txXfrm>
    </dsp:sp>
    <dsp:sp modelId="{0468DF2B-D696-438B-BC33-C0F9BDC9C6CB}">
      <dsp:nvSpPr>
        <dsp:cNvPr id="0" name=""/>
        <dsp:cNvSpPr/>
      </dsp:nvSpPr>
      <dsp:spPr>
        <a:xfrm>
          <a:off x="4187863" y="1350283"/>
          <a:ext cx="135786" cy="135786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F8072C-01B0-48CF-9BFF-E3742FBCDA09}">
      <dsp:nvSpPr>
        <dsp:cNvPr id="0" name=""/>
        <dsp:cNvSpPr/>
      </dsp:nvSpPr>
      <dsp:spPr>
        <a:xfrm rot="5400000">
          <a:off x="4564964" y="1190961"/>
          <a:ext cx="479061" cy="797148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66AA6A-C5C3-4DC5-A3E0-D2C3390815D1}">
      <dsp:nvSpPr>
        <dsp:cNvPr id="0" name=""/>
        <dsp:cNvSpPr/>
      </dsp:nvSpPr>
      <dsp:spPr>
        <a:xfrm>
          <a:off x="4484996" y="1429137"/>
          <a:ext cx="719669" cy="630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2020</a:t>
          </a:r>
          <a:endParaRPr lang="zh-CN" altLang="en-US" sz="2000" kern="1200" dirty="0"/>
        </a:p>
      </dsp:txBody>
      <dsp:txXfrm>
        <a:off x="4484996" y="1429137"/>
        <a:ext cx="719669" cy="630832"/>
      </dsp:txXfrm>
    </dsp:sp>
    <dsp:sp modelId="{40CD3818-C82E-45BE-9B83-3C12142C2525}">
      <dsp:nvSpPr>
        <dsp:cNvPr id="0" name=""/>
        <dsp:cNvSpPr/>
      </dsp:nvSpPr>
      <dsp:spPr>
        <a:xfrm>
          <a:off x="5068879" y="1132274"/>
          <a:ext cx="135786" cy="135786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5D0444-8628-40C3-B3C3-54067B6429E6}">
      <dsp:nvSpPr>
        <dsp:cNvPr id="0" name=""/>
        <dsp:cNvSpPr/>
      </dsp:nvSpPr>
      <dsp:spPr>
        <a:xfrm rot="5400000">
          <a:off x="5445980" y="972953"/>
          <a:ext cx="479061" cy="797148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2DE53A-EAB1-44FF-A755-401089305175}">
      <dsp:nvSpPr>
        <dsp:cNvPr id="0" name=""/>
        <dsp:cNvSpPr/>
      </dsp:nvSpPr>
      <dsp:spPr>
        <a:xfrm>
          <a:off x="5366013" y="1211128"/>
          <a:ext cx="719669" cy="630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2021</a:t>
          </a:r>
          <a:endParaRPr lang="zh-CN" altLang="en-US" sz="2000" kern="1200" dirty="0"/>
        </a:p>
      </dsp:txBody>
      <dsp:txXfrm>
        <a:off x="5366013" y="1211128"/>
        <a:ext cx="719669" cy="630832"/>
      </dsp:txXfrm>
    </dsp:sp>
    <dsp:sp modelId="{3CD423E5-B3B9-4A74-BEA6-440C5A0FE77F}">
      <dsp:nvSpPr>
        <dsp:cNvPr id="0" name=""/>
        <dsp:cNvSpPr/>
      </dsp:nvSpPr>
      <dsp:spPr>
        <a:xfrm>
          <a:off x="5949896" y="914266"/>
          <a:ext cx="135786" cy="135786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B6FD27-2364-4698-A0EC-360A768A1B25}">
      <dsp:nvSpPr>
        <dsp:cNvPr id="0" name=""/>
        <dsp:cNvSpPr/>
      </dsp:nvSpPr>
      <dsp:spPr>
        <a:xfrm rot="5400000">
          <a:off x="6326996" y="754944"/>
          <a:ext cx="479061" cy="797148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0AC864-E6C7-4CAE-B88A-0A0BCAC4BDEC}">
      <dsp:nvSpPr>
        <dsp:cNvPr id="0" name=""/>
        <dsp:cNvSpPr/>
      </dsp:nvSpPr>
      <dsp:spPr>
        <a:xfrm>
          <a:off x="6247029" y="993120"/>
          <a:ext cx="719669" cy="630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2022</a:t>
          </a:r>
          <a:endParaRPr lang="zh-CN" altLang="en-US" sz="2000" kern="1200" dirty="0"/>
        </a:p>
      </dsp:txBody>
      <dsp:txXfrm>
        <a:off x="6247029" y="993120"/>
        <a:ext cx="719669" cy="6308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A5A59-91D9-4493-B9A2-4F1CAD8A377B}">
      <dsp:nvSpPr>
        <dsp:cNvPr id="0" name=""/>
        <dsp:cNvSpPr/>
      </dsp:nvSpPr>
      <dsp:spPr>
        <a:xfrm rot="5400000">
          <a:off x="159881" y="2281003"/>
          <a:ext cx="479061" cy="797148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39CA89-AF5D-42B0-B472-C4CC2409E706}">
      <dsp:nvSpPr>
        <dsp:cNvPr id="0" name=""/>
        <dsp:cNvSpPr/>
      </dsp:nvSpPr>
      <dsp:spPr>
        <a:xfrm>
          <a:off x="79914" y="2519179"/>
          <a:ext cx="719669" cy="630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2015</a:t>
          </a:r>
          <a:endParaRPr lang="zh-CN" altLang="en-US" sz="2000" kern="1200" dirty="0"/>
        </a:p>
      </dsp:txBody>
      <dsp:txXfrm>
        <a:off x="79914" y="2519179"/>
        <a:ext cx="719669" cy="630832"/>
      </dsp:txXfrm>
    </dsp:sp>
    <dsp:sp modelId="{B2BFC507-827E-4326-8F38-C2A11C62160D}">
      <dsp:nvSpPr>
        <dsp:cNvPr id="0" name=""/>
        <dsp:cNvSpPr/>
      </dsp:nvSpPr>
      <dsp:spPr>
        <a:xfrm>
          <a:off x="663797" y="2222316"/>
          <a:ext cx="135786" cy="135786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923A47-D546-45D0-8B5D-0D94ED2781A0}">
      <dsp:nvSpPr>
        <dsp:cNvPr id="0" name=""/>
        <dsp:cNvSpPr/>
      </dsp:nvSpPr>
      <dsp:spPr>
        <a:xfrm rot="5400000">
          <a:off x="1040898" y="2062995"/>
          <a:ext cx="479061" cy="797148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FCE31A-CC83-4375-95E8-BD3178980294}">
      <dsp:nvSpPr>
        <dsp:cNvPr id="0" name=""/>
        <dsp:cNvSpPr/>
      </dsp:nvSpPr>
      <dsp:spPr>
        <a:xfrm>
          <a:off x="960930" y="2301170"/>
          <a:ext cx="719669" cy="630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2016</a:t>
          </a:r>
          <a:endParaRPr lang="zh-CN" altLang="en-US" sz="2000" kern="1200" dirty="0"/>
        </a:p>
      </dsp:txBody>
      <dsp:txXfrm>
        <a:off x="960930" y="2301170"/>
        <a:ext cx="719669" cy="630832"/>
      </dsp:txXfrm>
    </dsp:sp>
    <dsp:sp modelId="{3CCA163B-E475-475B-8943-803277414C7A}">
      <dsp:nvSpPr>
        <dsp:cNvPr id="0" name=""/>
        <dsp:cNvSpPr/>
      </dsp:nvSpPr>
      <dsp:spPr>
        <a:xfrm>
          <a:off x="1544813" y="2004308"/>
          <a:ext cx="135786" cy="135786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B97B16-E637-4AF0-9DFE-32F676228FC6}">
      <dsp:nvSpPr>
        <dsp:cNvPr id="0" name=""/>
        <dsp:cNvSpPr/>
      </dsp:nvSpPr>
      <dsp:spPr>
        <a:xfrm rot="5400000">
          <a:off x="1921914" y="1844986"/>
          <a:ext cx="479061" cy="797148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87B263-FA02-4878-947E-A96642CCF6FE}">
      <dsp:nvSpPr>
        <dsp:cNvPr id="0" name=""/>
        <dsp:cNvSpPr/>
      </dsp:nvSpPr>
      <dsp:spPr>
        <a:xfrm>
          <a:off x="1841947" y="2083162"/>
          <a:ext cx="719669" cy="630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2017</a:t>
          </a:r>
          <a:endParaRPr lang="zh-CN" altLang="en-US" sz="2000" kern="1200" dirty="0"/>
        </a:p>
      </dsp:txBody>
      <dsp:txXfrm>
        <a:off x="1841947" y="2083162"/>
        <a:ext cx="719669" cy="630832"/>
      </dsp:txXfrm>
    </dsp:sp>
    <dsp:sp modelId="{22E8840E-831A-4A3E-86F8-E5EF29996D06}">
      <dsp:nvSpPr>
        <dsp:cNvPr id="0" name=""/>
        <dsp:cNvSpPr/>
      </dsp:nvSpPr>
      <dsp:spPr>
        <a:xfrm>
          <a:off x="2425830" y="1786299"/>
          <a:ext cx="135786" cy="135786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289901-2B4D-42BF-9F86-693116720961}">
      <dsp:nvSpPr>
        <dsp:cNvPr id="0" name=""/>
        <dsp:cNvSpPr/>
      </dsp:nvSpPr>
      <dsp:spPr>
        <a:xfrm rot="5400000">
          <a:off x="2802931" y="1626978"/>
          <a:ext cx="479061" cy="797148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D520A0-205B-40B0-A076-7520253422A3}">
      <dsp:nvSpPr>
        <dsp:cNvPr id="0" name=""/>
        <dsp:cNvSpPr/>
      </dsp:nvSpPr>
      <dsp:spPr>
        <a:xfrm>
          <a:off x="2722963" y="1865153"/>
          <a:ext cx="719669" cy="630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2018</a:t>
          </a:r>
          <a:endParaRPr lang="zh-CN" altLang="en-US" sz="2000" kern="1200" dirty="0"/>
        </a:p>
      </dsp:txBody>
      <dsp:txXfrm>
        <a:off x="2722963" y="1865153"/>
        <a:ext cx="719669" cy="630832"/>
      </dsp:txXfrm>
    </dsp:sp>
    <dsp:sp modelId="{0C1429EA-0D89-4529-8575-9F2FDEA35262}">
      <dsp:nvSpPr>
        <dsp:cNvPr id="0" name=""/>
        <dsp:cNvSpPr/>
      </dsp:nvSpPr>
      <dsp:spPr>
        <a:xfrm>
          <a:off x="3306846" y="1568291"/>
          <a:ext cx="135786" cy="135786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5A2893-E20C-4162-9659-1B3155763183}">
      <dsp:nvSpPr>
        <dsp:cNvPr id="0" name=""/>
        <dsp:cNvSpPr/>
      </dsp:nvSpPr>
      <dsp:spPr>
        <a:xfrm rot="5400000">
          <a:off x="3683947" y="1408970"/>
          <a:ext cx="479061" cy="797148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91665B-C2E7-4FEE-B485-D4B03871E932}">
      <dsp:nvSpPr>
        <dsp:cNvPr id="0" name=""/>
        <dsp:cNvSpPr/>
      </dsp:nvSpPr>
      <dsp:spPr>
        <a:xfrm>
          <a:off x="3603980" y="1647145"/>
          <a:ext cx="719669" cy="630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2019</a:t>
          </a:r>
          <a:endParaRPr lang="zh-CN" altLang="en-US" sz="2000" kern="1200" dirty="0"/>
        </a:p>
      </dsp:txBody>
      <dsp:txXfrm>
        <a:off x="3603980" y="1647145"/>
        <a:ext cx="719669" cy="630832"/>
      </dsp:txXfrm>
    </dsp:sp>
    <dsp:sp modelId="{0468DF2B-D696-438B-BC33-C0F9BDC9C6CB}">
      <dsp:nvSpPr>
        <dsp:cNvPr id="0" name=""/>
        <dsp:cNvSpPr/>
      </dsp:nvSpPr>
      <dsp:spPr>
        <a:xfrm>
          <a:off x="4187863" y="1350283"/>
          <a:ext cx="135786" cy="135786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F8072C-01B0-48CF-9BFF-E3742FBCDA09}">
      <dsp:nvSpPr>
        <dsp:cNvPr id="0" name=""/>
        <dsp:cNvSpPr/>
      </dsp:nvSpPr>
      <dsp:spPr>
        <a:xfrm rot="5400000">
          <a:off x="4564964" y="1190961"/>
          <a:ext cx="479061" cy="797148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66AA6A-C5C3-4DC5-A3E0-D2C3390815D1}">
      <dsp:nvSpPr>
        <dsp:cNvPr id="0" name=""/>
        <dsp:cNvSpPr/>
      </dsp:nvSpPr>
      <dsp:spPr>
        <a:xfrm>
          <a:off x="4484996" y="1429137"/>
          <a:ext cx="719669" cy="630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2020</a:t>
          </a:r>
          <a:endParaRPr lang="zh-CN" altLang="en-US" sz="2000" kern="1200" dirty="0"/>
        </a:p>
      </dsp:txBody>
      <dsp:txXfrm>
        <a:off x="4484996" y="1429137"/>
        <a:ext cx="719669" cy="630832"/>
      </dsp:txXfrm>
    </dsp:sp>
    <dsp:sp modelId="{40CD3818-C82E-45BE-9B83-3C12142C2525}">
      <dsp:nvSpPr>
        <dsp:cNvPr id="0" name=""/>
        <dsp:cNvSpPr/>
      </dsp:nvSpPr>
      <dsp:spPr>
        <a:xfrm>
          <a:off x="5068879" y="1132274"/>
          <a:ext cx="135786" cy="135786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5D0444-8628-40C3-B3C3-54067B6429E6}">
      <dsp:nvSpPr>
        <dsp:cNvPr id="0" name=""/>
        <dsp:cNvSpPr/>
      </dsp:nvSpPr>
      <dsp:spPr>
        <a:xfrm rot="5400000">
          <a:off x="5445980" y="972953"/>
          <a:ext cx="479061" cy="797148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2DE53A-EAB1-44FF-A755-401089305175}">
      <dsp:nvSpPr>
        <dsp:cNvPr id="0" name=""/>
        <dsp:cNvSpPr/>
      </dsp:nvSpPr>
      <dsp:spPr>
        <a:xfrm>
          <a:off x="5366013" y="1211128"/>
          <a:ext cx="719669" cy="630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2021</a:t>
          </a:r>
          <a:endParaRPr lang="zh-CN" altLang="en-US" sz="2000" kern="1200" dirty="0"/>
        </a:p>
      </dsp:txBody>
      <dsp:txXfrm>
        <a:off x="5366013" y="1211128"/>
        <a:ext cx="719669" cy="630832"/>
      </dsp:txXfrm>
    </dsp:sp>
    <dsp:sp modelId="{E3D41FDB-EF82-46C7-AA48-0009FD0EA0D3}">
      <dsp:nvSpPr>
        <dsp:cNvPr id="0" name=""/>
        <dsp:cNvSpPr/>
      </dsp:nvSpPr>
      <dsp:spPr>
        <a:xfrm>
          <a:off x="5949896" y="914266"/>
          <a:ext cx="135786" cy="135786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94D263-A4BC-421F-9966-20C6F1346C8B}">
      <dsp:nvSpPr>
        <dsp:cNvPr id="0" name=""/>
        <dsp:cNvSpPr/>
      </dsp:nvSpPr>
      <dsp:spPr>
        <a:xfrm rot="5400000">
          <a:off x="6326996" y="754944"/>
          <a:ext cx="479061" cy="797148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05F19D-3E04-4CE4-BD2B-3EC1B5BEFBFA}">
      <dsp:nvSpPr>
        <dsp:cNvPr id="0" name=""/>
        <dsp:cNvSpPr/>
      </dsp:nvSpPr>
      <dsp:spPr>
        <a:xfrm>
          <a:off x="6247029" y="993120"/>
          <a:ext cx="719669" cy="630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2022</a:t>
          </a:r>
          <a:endParaRPr lang="zh-CN" altLang="en-US" sz="2000" kern="1200" dirty="0"/>
        </a:p>
      </dsp:txBody>
      <dsp:txXfrm>
        <a:off x="6247029" y="993120"/>
        <a:ext cx="719669" cy="6308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jpeg>
</file>

<file path=ppt/media/image11.jpeg>
</file>

<file path=ppt/media/image12.jpeg>
</file>

<file path=ppt/media/image13.jpeg>
</file>

<file path=ppt/media/image14.jpg>
</file>

<file path=ppt/media/image15.png>
</file>

<file path=ppt/media/image16.jp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jpeg>
</file>

<file path=ppt/media/image29.png>
</file>

<file path=ppt/media/image3.jpeg>
</file>

<file path=ppt/media/image30.jpeg>
</file>

<file path=ppt/media/image31.jpeg>
</file>

<file path=ppt/media/image32.png>
</file>

<file path=ppt/media/image33.png>
</file>

<file path=ppt/media/image34.png>
</file>

<file path=ppt/media/image35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F4B06A95-2FBB-49C6-B3CB-09AFB3D612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A068C38-801D-4234-9CBF-38284CCE4EB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BA2E3ABD-ED7B-448C-A53B-23FCBEB5F754}" type="datetimeFigureOut">
              <a:rPr lang="zh-CN" altLang="en-US"/>
              <a:pPr>
                <a:defRPr/>
              </a:pPr>
              <a:t>2022/8/31</a:t>
            </a:fld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096448C0-7F96-492F-85D6-9A677F0798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C00125BC-9641-4FB1-95D3-791EF6A2D0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F9D6C75-2951-465B-80C8-986FB231C77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D17541E-8CE3-4ED5-B61D-D3CCF2F6AC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noProof="1" dirty="0"/>
            </a:lvl1pPr>
          </a:lstStyle>
          <a:p>
            <a:fld id="{DCB8D615-7E1D-4D71-AE1F-EB6D99CCE8D7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>
            <a:extLst>
              <a:ext uri="{FF2B5EF4-FFF2-40B4-BE49-F238E27FC236}">
                <a16:creationId xmlns:a16="http://schemas.microsoft.com/office/drawing/2014/main" id="{3C31F493-701A-442E-BCC0-EB0B345DB35C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70" name="Rectangle 3">
            <a:extLst>
              <a:ext uri="{FF2B5EF4-FFF2-40B4-BE49-F238E27FC236}">
                <a16:creationId xmlns:a16="http://schemas.microsoft.com/office/drawing/2014/main" id="{8D111963-E461-48FA-A809-FC135B5DCB4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lnSpc>
                <a:spcPct val="150000"/>
              </a:lnSpc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上知网论文搜索学位论文“网络设计与实现”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上网搜索“网络工程师认证证书有哪些？”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上网搜索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”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华为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/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思科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/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华三基本命令对比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”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B8D615-7E1D-4D71-AE1F-EB6D99CCE8D7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5051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81372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4F6535C-8BAF-2D45-ABF0-04DD14A6F2C4}" type="slidenum">
              <a:rPr kumimoji="1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1" lang="zh-CN" altLang="en-US" sz="1200" b="0" i="0" u="none" strike="noStrike" kern="1200" cap="none" spc="0" normalizeH="0" baseline="0" noProof="1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99708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4F6535C-8BAF-2D45-ABF0-04DD14A6F2C4}" type="slidenum">
              <a:rPr kumimoji="1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1" lang="zh-CN" altLang="en-US" sz="1200" b="0" i="0" u="none" strike="noStrike" kern="1200" cap="none" spc="0" normalizeH="0" baseline="0" noProof="1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62822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4F6535C-8BAF-2D45-ABF0-04DD14A6F2C4}" type="slidenum">
              <a:rPr kumimoji="1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1" lang="zh-CN" altLang="en-US" sz="1200" b="0" i="0" u="none" strike="noStrike" kern="1200" cap="none" spc="0" normalizeH="0" baseline="0" noProof="1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1676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4F6535C-8BAF-2D45-ABF0-04DD14A6F2C4}" type="slidenum">
              <a:rPr kumimoji="1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1" lang="zh-CN" altLang="en-US" sz="1200" b="0" i="0" u="none" strike="noStrike" kern="1200" cap="none" spc="0" normalizeH="0" baseline="0" noProof="1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80774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4F6535C-8BAF-2D45-ABF0-04DD14A6F2C4}" type="slidenum">
              <a:rPr kumimoji="1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1" lang="zh-CN" altLang="en-US" sz="1200" b="0" i="0" u="none" strike="noStrike" kern="1200" cap="none" spc="0" normalizeH="0" baseline="0" noProof="1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4591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3240FE-09CB-4409-8B65-ABCF4B73AF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79A7E4C-9FCA-4A21-B5C3-ABCC309E30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A2209D-E38A-403F-89B2-79F036D51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2B088E3-A187-4BA6-86AC-E8C997DD25DB}" type="datetimeFigureOut">
              <a:rPr lang="zh-CN" altLang="en-US" smtClean="0"/>
              <a:pPr>
                <a:defRPr/>
              </a:pPr>
              <a:t>2022/8/31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A4C541-7C8B-4F6B-A8F0-23308036F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C171DF-0395-4013-98C5-DF8EC6FB2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43070-8EFE-4086-AA3C-0DB0F5B4943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385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0A1F76-C250-4282-91A6-7816ED70A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D0863AE-2D6B-4A2C-B0F0-CE5808772B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0218EC-2828-4101-8CE5-0DF02F3CA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2B088E3-A187-4BA6-86AC-E8C997DD25DB}" type="datetimeFigureOut">
              <a:rPr lang="zh-CN" altLang="en-US" smtClean="0"/>
              <a:pPr>
                <a:defRPr/>
              </a:pPr>
              <a:t>2022/8/31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EC080E-FD7B-4274-A628-2F27E1B3B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F5DDB65-C12C-4C41-9B6C-668F9CAB0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825D6-E4EB-4697-A2A8-77520EBACEA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7624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A75EE4B-7471-436B-A371-D1CF1A47C7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E3BBF52-EE4D-4DFC-BC0C-E3B51985E4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4192B6-67F7-4B30-9FAF-F8B891E19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2B088E3-A187-4BA6-86AC-E8C997DD25DB}" type="datetimeFigureOut">
              <a:rPr lang="zh-CN" altLang="en-US" smtClean="0"/>
              <a:pPr>
                <a:defRPr/>
              </a:pPr>
              <a:t>2022/8/31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5DB79C-F26B-4F2A-AA04-CC535C4C1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26CD36-ED09-466B-AEB3-32F9D3F2D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03F53-3032-441F-AF71-9FD711F6269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13658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2E2CCE0-866D-844E-9BD0-D6119252356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000" y="164637"/>
            <a:ext cx="792088" cy="344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615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887E7A-00B5-435F-8347-2BFFDB68E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9A6898A-BC35-44BA-88DA-CE72461BC8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7CE858-7A2C-4AD6-BA75-AF617F699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2B088E3-A187-4BA6-86AC-E8C997DD25DB}" type="datetimeFigureOut">
              <a:rPr lang="zh-CN" altLang="en-US" smtClean="0"/>
              <a:pPr>
                <a:defRPr/>
              </a:pPr>
              <a:t>2022/8/31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847306D-F300-435B-B76F-94E3CB400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B5AD27-84CB-4F4E-BA1E-B7BC80FE3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E54E-6821-4F23-A24B-153217FF3D3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6653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875C95-2D8B-49BB-B509-2066F39BA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2895033-DC72-48D3-A3FF-B516F4DD36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D40620-B29F-4F3B-A1B6-E6F0B81BF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2B088E3-A187-4BA6-86AC-E8C997DD25DB}" type="datetimeFigureOut">
              <a:rPr lang="zh-CN" altLang="en-US" smtClean="0"/>
              <a:pPr>
                <a:defRPr/>
              </a:pPr>
              <a:t>2022/8/31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570078-9F04-4495-9339-DBE56AA09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611B4B-067B-473E-B741-1121CB737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BFA4E-257F-445B-8262-3B013EB4E87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3869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732FB4-3B44-4330-A072-21CA5BC8B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6A7905-76CA-42BE-A1DC-97310ECF84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68255BF-199B-419C-A952-58F0AE2336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508E4C8-1E87-4412-A776-AFD91FE8B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2B088E3-A187-4BA6-86AC-E8C997DD25DB}" type="datetimeFigureOut">
              <a:rPr lang="zh-CN" altLang="en-US" smtClean="0"/>
              <a:pPr>
                <a:defRPr/>
              </a:pPr>
              <a:t>2022/8/31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5E25DF8-85B6-420B-B4A6-3DDDB03C6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FC6E665-6141-4B9A-9CBB-39652AF21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81EAA-DF58-462F-AB1C-35728489F73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9339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712F9F-023D-48F1-8E23-035E58C14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A8415D4-F423-4053-AE7A-9F983AC3EF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A923832-2EBA-4A9B-B221-921AE9F2C1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631415B-37D4-499B-B96C-80B0F1DBEB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3FB7061-A7E8-4912-8AE3-C6C4A81D1E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B08BABE-128B-4E82-A824-FCCC1021D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2B088E3-A187-4BA6-86AC-E8C997DD25DB}" type="datetimeFigureOut">
              <a:rPr lang="zh-CN" altLang="en-US" smtClean="0"/>
              <a:pPr>
                <a:defRPr/>
              </a:pPr>
              <a:t>2022/8/31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700632A-5974-4D36-98D1-F0DEF7139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A89748F-D34B-4D73-80C7-A52A76B50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8A7E-3B48-441F-9D38-D82FE490A8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063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0BB16A-3A11-41CA-B947-DEFC2DD60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C9C2491-DAA6-4E6F-92FA-9A85F3FB0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2B088E3-A187-4BA6-86AC-E8C997DD25DB}" type="datetimeFigureOut">
              <a:rPr lang="zh-CN" altLang="en-US" smtClean="0"/>
              <a:pPr>
                <a:defRPr/>
              </a:pPr>
              <a:t>2022/8/31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6F8B737-DA28-4955-BA67-1D9C9006C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D0F0327-88C8-4423-9A8E-D3E0ACE22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D107F-AD78-4B39-9CDA-2A6DBB0378E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2403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A3B4041-F230-4683-99D4-1CB8066FF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2B088E3-A187-4BA6-86AC-E8C997DD25DB}" type="datetimeFigureOut">
              <a:rPr lang="zh-CN" altLang="en-US" smtClean="0"/>
              <a:pPr>
                <a:defRPr/>
              </a:pPr>
              <a:t>2022/8/31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B277CA7-5368-4E7E-BA22-24065BD7B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94A5A9D-62E4-440C-A68E-49C266052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406EE-3FB0-4E0E-BDDF-5C0DC9F013C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930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050112-45FC-4332-B6E9-7A583181E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783D1B-EAB3-47EC-AFC2-3309FD414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C13DB5C-6E8D-4A5A-A088-20367AC247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E4CB6E9-D687-42A2-AF46-F8664E0D8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2B088E3-A187-4BA6-86AC-E8C997DD25DB}" type="datetimeFigureOut">
              <a:rPr lang="zh-CN" altLang="en-US" smtClean="0"/>
              <a:pPr>
                <a:defRPr/>
              </a:pPr>
              <a:t>2022/8/31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97D850-E9D8-42E6-A4E1-6716F0DFB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4EFD6AC-9A30-47C3-93EF-35A50080E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B644-EA31-4AB0-BBC4-CFEA53267F7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9070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BDBC08-A98D-4A3E-B11B-840074353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BE1CEEC-3B63-42DF-B786-C0A2189ADA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16898BF-D7C1-4287-9384-865EBF4716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282152F-7483-4047-85F4-56866DC14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2B088E3-A187-4BA6-86AC-E8C997DD25DB}" type="datetimeFigureOut">
              <a:rPr lang="zh-CN" altLang="en-US" smtClean="0"/>
              <a:pPr>
                <a:defRPr/>
              </a:pPr>
              <a:t>2022/8/31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0847D8E-062F-4959-8584-87FECFA6B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FF4438A-2AC1-4319-882B-620F6D649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0981C-AE6D-4BC1-908C-FC70E2212E6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536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D1A64E3-55A1-4F1F-B701-75868A1A1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7DDF591-03A0-4E9A-8950-FEDA0CEC2A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0F8145-6E57-47A0-9E48-2B33E7A314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2B088E3-A187-4BA6-86AC-E8C997DD25DB}" type="datetimeFigureOut">
              <a:rPr lang="zh-CN" altLang="en-US" smtClean="0"/>
              <a:pPr>
                <a:defRPr/>
              </a:pPr>
              <a:t>2022/8/31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B8CCBD-FA2F-4721-A06C-D506FEFB4C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5E2E48-3199-4989-87CC-BFB4A3C1A5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F03F53-3032-441F-AF71-9FD711F6269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24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3c.com/cn/Training/Technical_Certification/Technical_Certification/Technology_Certification_System/H3CIE-RS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3c.com/cn/BizPortal/TrainingPartner/TeachingMaterial/TeachingMaterialCertification.aspx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.huawei.com/cn/talent/#/search?productTags=&amp;productName=" TargetMode="External"/><Relationship Id="rId5" Type="http://schemas.openxmlformats.org/officeDocument/2006/relationships/hyperlink" Target="https://www.bilibili.com/video/BV1Ew411Z7yv" TargetMode="External"/><Relationship Id="rId4" Type="http://schemas.openxmlformats.org/officeDocument/2006/relationships/hyperlink" Target="https://www.h3c.com/cn/d_202108/1434872_30005_0.htm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14.jp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5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microsoft.com/office/2007/relationships/hdphoto" Target="../media/hdphoto6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0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22.png"/><Relationship Id="rId4" Type="http://schemas.openxmlformats.org/officeDocument/2006/relationships/image" Target="../media/image19.png"/><Relationship Id="rId9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Box 1">
            <a:extLst>
              <a:ext uri="{FF2B5EF4-FFF2-40B4-BE49-F238E27FC236}">
                <a16:creationId xmlns:a16="http://schemas.microsoft.com/office/drawing/2014/main" id="{5F11541F-5D6F-4629-947E-BBFD8B7979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7289" y="2139888"/>
            <a:ext cx="7272337" cy="858838"/>
          </a:xfrm>
          <a:prstGeom prst="rect">
            <a:avLst/>
          </a:prstGeom>
        </p:spPr>
        <p:txBody>
          <a:bodyPr wrap="none" fromWordArt="1"/>
          <a:lstStyle/>
          <a:p>
            <a:pPr algn="ctr"/>
            <a:r>
              <a:rPr lang="zh-CN" altLang="en-US" sz="6000" b="1" kern="10" dirty="0">
                <a:ln w="9525">
                  <a:solidFill>
                    <a:srgbClr val="FFFFFF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FFFFFF"/>
                    </a:gs>
                    <a:gs pos="100000">
                      <a:srgbClr val="9A9A9A"/>
                    </a:gs>
                  </a:gsLst>
                  <a:lin ang="5400000" scaled="1"/>
                </a:gradFill>
                <a:effectLst>
                  <a:outerShdw dist="35921" dir="2700000" algn="ctr" rotWithShape="0">
                    <a:srgbClr val="000000">
                      <a:alpha val="79999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路由与交换技术</a:t>
            </a:r>
          </a:p>
        </p:txBody>
      </p:sp>
      <p:sp>
        <p:nvSpPr>
          <p:cNvPr id="6147" name="TextBox 1">
            <a:extLst>
              <a:ext uri="{FF2B5EF4-FFF2-40B4-BE49-F238E27FC236}">
                <a16:creationId xmlns:a16="http://schemas.microsoft.com/office/drawing/2014/main" id="{8AA2DCFE-1490-4B66-89EC-2E72BAE684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1725" y="3500438"/>
            <a:ext cx="7273925" cy="858837"/>
          </a:xfrm>
          <a:prstGeom prst="rect">
            <a:avLst/>
          </a:prstGeom>
        </p:spPr>
        <p:txBody>
          <a:bodyPr wrap="none" fromWordArt="1"/>
          <a:lstStyle/>
          <a:p>
            <a:pPr algn="ctr"/>
            <a:endParaRPr lang="zh-CN" altLang="en-US" sz="2400" b="1" kern="10" dirty="0">
              <a:ln w="9525">
                <a:solidFill>
                  <a:srgbClr val="FFFFFF"/>
                </a:solidFill>
                <a:round/>
                <a:headEnd/>
                <a:tailEnd/>
              </a:ln>
              <a:gradFill rotWithShape="1">
                <a:gsLst>
                  <a:gs pos="0">
                    <a:srgbClr val="FFFFFF"/>
                  </a:gs>
                  <a:gs pos="100000">
                    <a:srgbClr val="9A9A9A"/>
                  </a:gs>
                </a:gsLst>
                <a:lin ang="5400000" scaled="1"/>
              </a:gradFill>
              <a:effectLst>
                <a:outerShdw dist="35921" dir="2700000" algn="ctr" rotWithShape="0">
                  <a:srgbClr val="000000">
                    <a:alpha val="79999"/>
                  </a:srgbClr>
                </a:outerShdw>
              </a:effectLst>
              <a:latin typeface=""/>
            </a:endParaRPr>
          </a:p>
        </p:txBody>
      </p:sp>
      <p:sp>
        <p:nvSpPr>
          <p:cNvPr id="6148" name="TextBox 1">
            <a:extLst>
              <a:ext uri="{FF2B5EF4-FFF2-40B4-BE49-F238E27FC236}">
                <a16:creationId xmlns:a16="http://schemas.microsoft.com/office/drawing/2014/main" id="{29206832-4998-4364-BF99-C521CAD146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4347" y="3645024"/>
            <a:ext cx="7272337" cy="858838"/>
          </a:xfrm>
          <a:prstGeom prst="rect">
            <a:avLst/>
          </a:prstGeom>
        </p:spPr>
        <p:txBody>
          <a:bodyPr wrap="none" fromWordArt="1"/>
          <a:lstStyle/>
          <a:p>
            <a:pPr algn="ctr"/>
            <a:r>
              <a:rPr lang="zh-CN" altLang="en-US" sz="2400" b="1" kern="10" dirty="0">
                <a:ln w="9525">
                  <a:solidFill>
                    <a:srgbClr val="FFFFFF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FFFFFF"/>
                    </a:gs>
                    <a:gs pos="100000">
                      <a:srgbClr val="9A9A9A"/>
                    </a:gs>
                  </a:gsLst>
                  <a:lin ang="5400000" scaled="1"/>
                </a:gradFill>
                <a:effectLst>
                  <a:outerShdw dist="35921" dir="2700000" algn="ctr" rotWithShape="0">
                    <a:srgbClr val="000000">
                      <a:alpha val="79999"/>
                    </a:srgbClr>
                  </a:outerShdw>
                </a:effectLst>
                <a:latin typeface=""/>
              </a:rPr>
              <a:t>软件学院 网络工程系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6">
            <a:extLst>
              <a:ext uri="{FF2B5EF4-FFF2-40B4-BE49-F238E27FC236}">
                <a16:creationId xmlns:a16="http://schemas.microsoft.com/office/drawing/2014/main" id="{303CDC0F-E0A0-46FD-A90A-A13E85DC32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1892" y="1052736"/>
            <a:ext cx="5791200" cy="685800"/>
          </a:xfrm>
          <a:prstGeom prst="rect">
            <a:avLst/>
          </a:prstGeom>
          <a:noFill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66CC">
                    <a:lumMod val="75000"/>
                  </a:srgbClr>
                </a:solidFill>
                <a:effectLst/>
                <a:uLnTx/>
                <a:uFillTx/>
                <a:latin typeface="楷体_GB2312" pitchFamily="49" charset="-122"/>
                <a:ea typeface="楷体_GB2312" pitchFamily="49" charset="-122"/>
                <a:cs typeface="+mn-cs"/>
              </a:rPr>
              <a:t>学习建议</a:t>
            </a: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DBF7FC56-C2FC-4185-906D-62E04E3B64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782" y="1916832"/>
            <a:ext cx="7995419" cy="4176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先入门实验工具，学着画网络拓扑图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等线" panose="02010600030101010101" pitchFamily="2" charset="-122"/>
                <a:cs typeface="+mn-cs"/>
              </a:rPr>
              <a:t>每周布置一个实验，第一遍先把实验做出来看到结果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等线" panose="02010600030101010101" pitchFamily="2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等线" panose="02010600030101010101" pitchFamily="2" charset="-122"/>
                <a:cs typeface="+mn-cs"/>
              </a:rPr>
              <a:t>第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等线" panose="02010600030101010101" pitchFamily="2" charset="-122"/>
                <a:cs typeface="+mn-cs"/>
              </a:rPr>
              <a:t>N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等线" panose="02010600030101010101" pitchFamily="2" charset="-122"/>
                <a:cs typeface="+mn-cs"/>
              </a:rPr>
              <a:t>遍实验结合计算机网络知识，理解实验原理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等线" panose="02010600030101010101" pitchFamily="2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等线" panose="02010600030101010101" pitchFamily="2" charset="-122"/>
                <a:cs typeface="+mn-cs"/>
              </a:rPr>
              <a:t>多次实验、举一反三、在笔记本上写出你的实验假设或疑惑，用实验验证之，并反思和总结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等线" panose="02010600030101010101" pitchFamily="2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等线" panose="02010600030101010101" pitchFamily="2" charset="-122"/>
                <a:cs typeface="+mn-cs"/>
              </a:rPr>
              <a:t>试着解决你身边的网络故障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等线" panose="02010600030101010101" pitchFamily="2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  <a:hlinkClick r:id="rId3"/>
              </a:rPr>
              <a:t>H3C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  <a:hlinkClick r:id="rId3"/>
              </a:rPr>
              <a:t>认证路由交换互联网络专家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  <a:hlinkClick r:id="rId3"/>
              </a:rPr>
              <a:t>-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  <a:hlinkClick r:id="rId3"/>
              </a:rPr>
              <a:t>新华三大学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  <a:hlinkClick r:id="rId3"/>
              </a:rPr>
              <a:t>-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  <a:hlinkClick r:id="rId3"/>
              </a:rPr>
              <a:t>新华三集团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  <a:hlinkClick r:id="rId3"/>
              </a:rPr>
              <a:t>-H3C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650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6">
            <a:extLst>
              <a:ext uri="{FF2B5EF4-FFF2-40B4-BE49-F238E27FC236}">
                <a16:creationId xmlns:a16="http://schemas.microsoft.com/office/drawing/2014/main" id="{303CDC0F-E0A0-46FD-A90A-A13E85DC32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9653" y="1124744"/>
            <a:ext cx="5791200" cy="685800"/>
          </a:xfrm>
          <a:prstGeom prst="rect">
            <a:avLst/>
          </a:prstGeom>
          <a:noFill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楷体_GB2312" pitchFamily="49" charset="-122"/>
                <a:ea typeface="楷体_GB2312" pitchFamily="49" charset="-122"/>
                <a:cs typeface="+mn-cs"/>
              </a:rPr>
              <a:t>课程资源</a:t>
            </a: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DBF7FC56-C2FC-4185-906D-62E04E3B64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7544" y="2306985"/>
            <a:ext cx="7995419" cy="322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线上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PPT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地址</a:t>
            </a:r>
            <a:r>
              <a:rPr lang="zh-CN" altLang="en-US" sz="2800" dirty="0">
                <a:solidFill>
                  <a:srgbClr val="000000"/>
                </a:solidFill>
                <a:latin typeface="+mn-ea"/>
                <a:ea typeface="+mn-ea"/>
              </a:rPr>
              <a:t>：</a:t>
            </a:r>
            <a:endParaRPr lang="en-US" altLang="zh-CN" sz="2800" dirty="0">
              <a:solidFill>
                <a:srgbClr val="000000"/>
              </a:solidFill>
              <a:latin typeface="+mn-ea"/>
              <a:ea typeface="+mn-ea"/>
            </a:endParaRPr>
          </a:p>
          <a:p>
            <a:pPr lv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dirty="0">
                <a:solidFill>
                  <a:srgbClr val="000000"/>
                </a:solidFill>
                <a:latin typeface="+mn-ea"/>
                <a:ea typeface="+mn-ea"/>
                <a:hlinkClick r:id="rId3"/>
              </a:rPr>
              <a:t>https://www.h3c.com/cn/BizPortal/TrainingPartner/TeachingMaterial/TeachingMaterialCertification.aspx</a:t>
            </a:r>
            <a:endParaRPr lang="en-US" altLang="zh-CN" sz="2000" dirty="0">
              <a:solidFill>
                <a:srgbClr val="000000"/>
              </a:solidFill>
              <a:latin typeface="+mn-ea"/>
              <a:ea typeface="+mn-ea"/>
            </a:endParaRPr>
          </a:p>
          <a:p>
            <a:pPr lvl="0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000" dirty="0">
              <a:solidFill>
                <a:srgbClr val="000000"/>
              </a:solidFill>
              <a:latin typeface="+mn-ea"/>
              <a:ea typeface="+mn-ea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tabLst/>
              <a:defRPr/>
            </a:pPr>
            <a:r>
              <a:rPr kumimoji="0" lang="zh-CN" altLang="en-US" sz="28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模拟器地址：</a:t>
            </a:r>
            <a:endParaRPr kumimoji="0" lang="en-US" altLang="zh-CN" sz="280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dirty="0">
                <a:solidFill>
                  <a:srgbClr val="000000"/>
                </a:solidFill>
                <a:latin typeface="+mn-ea"/>
                <a:ea typeface="+mn-ea"/>
                <a:hlinkClick r:id="rId4"/>
              </a:rPr>
              <a:t>https://www.h3c.com/cn/d_202108/1434872_30005_0.htm</a:t>
            </a:r>
            <a:endParaRPr lang="en-US" altLang="zh-CN" sz="2000" dirty="0">
              <a:solidFill>
                <a:srgbClr val="000000"/>
              </a:solidFill>
              <a:latin typeface="+mn-ea"/>
              <a:ea typeface="+mn-ea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000" dirty="0">
              <a:solidFill>
                <a:srgbClr val="000000"/>
              </a:solidFill>
              <a:latin typeface="+mn-ea"/>
              <a:ea typeface="+mn-ea"/>
            </a:endParaRPr>
          </a:p>
          <a:p>
            <a:pPr marL="457200" lvl="0" indent="-457200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  <a:defRPr/>
            </a:pPr>
            <a:r>
              <a:rPr lang="zh-CN" altLang="en-US" sz="2800" dirty="0">
                <a:solidFill>
                  <a:srgbClr val="000000"/>
                </a:solidFill>
                <a:latin typeface="+mn-ea"/>
                <a:ea typeface="+mn-ea"/>
              </a:rPr>
              <a:t>线上自学视</a:t>
            </a:r>
            <a:r>
              <a:rPr lang="zh-CN" altLang="en-US" sz="2800" dirty="0">
                <a:latin typeface="+mn-ea"/>
                <a:ea typeface="+mn-ea"/>
              </a:rPr>
              <a:t>频地址</a:t>
            </a:r>
            <a:r>
              <a:rPr lang="zh-CN" altLang="en-US" sz="2800" b="1" dirty="0">
                <a:solidFill>
                  <a:srgbClr val="000000"/>
                </a:solidFill>
                <a:latin typeface="+mn-ea"/>
                <a:ea typeface="+mn-ea"/>
              </a:rPr>
              <a:t>：</a:t>
            </a:r>
            <a:endParaRPr lang="en-US" altLang="zh-CN" sz="2800" b="1" dirty="0">
              <a:solidFill>
                <a:srgbClr val="000000"/>
              </a:solidFill>
              <a:latin typeface="+mn-ea"/>
              <a:ea typeface="+mn-ea"/>
            </a:endParaRPr>
          </a:p>
          <a:p>
            <a:pPr lv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dirty="0">
                <a:solidFill>
                  <a:srgbClr val="000000"/>
                </a:solidFill>
                <a:latin typeface="+mn-ea"/>
                <a:ea typeface="+mn-ea"/>
                <a:hlinkClick r:id="rId5"/>
              </a:rPr>
              <a:t>https://www.bilibili.com/video/BV1Ew411Z7yv</a:t>
            </a:r>
            <a:endParaRPr lang="en-US" altLang="zh-CN" sz="2000" dirty="0">
              <a:solidFill>
                <a:srgbClr val="000000"/>
              </a:solidFill>
              <a:latin typeface="+mn-ea"/>
              <a:ea typeface="+mn-ea"/>
            </a:endParaRPr>
          </a:p>
          <a:p>
            <a:pPr marL="457200" indent="-457200">
              <a:buFont typeface="Wingdings" panose="05000000000000000000" charset="0"/>
              <a:buChar char="Ø"/>
              <a:defRPr/>
            </a:pPr>
            <a:endParaRPr lang="en-US" altLang="zh-CN" sz="2800" dirty="0">
              <a:solidFill>
                <a:srgbClr val="000000"/>
              </a:solidFill>
              <a:latin typeface="+mn-ea"/>
            </a:endParaRPr>
          </a:p>
          <a:p>
            <a:pPr marL="457200" indent="-457200">
              <a:buFont typeface="Wingdings" panose="05000000000000000000" charset="0"/>
              <a:buChar char="Ø"/>
              <a:defRPr/>
            </a:pPr>
            <a:r>
              <a:rPr lang="zh-CN" altLang="en-US" sz="2800" dirty="0">
                <a:solidFill>
                  <a:srgbClr val="000000"/>
                </a:solidFill>
                <a:latin typeface="+mn-ea"/>
              </a:rPr>
              <a:t>拓展学习视频地址：</a:t>
            </a:r>
            <a:endParaRPr lang="en-US" altLang="zh-CN" sz="2800" dirty="0">
              <a:solidFill>
                <a:srgbClr val="000000"/>
              </a:solidFill>
              <a:latin typeface="+mn-ea"/>
            </a:endParaRPr>
          </a:p>
          <a:p>
            <a:pPr lv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>
                <a:hlinkClick r:id="rId6"/>
              </a:rPr>
              <a:t>在线学习</a:t>
            </a:r>
            <a:r>
              <a:rPr lang="en-US" altLang="zh-CN" sz="2000" dirty="0">
                <a:hlinkClick r:id="rId6"/>
              </a:rPr>
              <a:t>-</a:t>
            </a:r>
            <a:r>
              <a:rPr lang="zh-CN" altLang="en-US" sz="2000" dirty="0">
                <a:hlinkClick r:id="rId6"/>
              </a:rPr>
              <a:t>华为人才在线 </a:t>
            </a:r>
            <a:r>
              <a:rPr lang="en-US" altLang="zh-CN" sz="2000" dirty="0">
                <a:hlinkClick r:id="rId6"/>
              </a:rPr>
              <a:t>(huawei.com)</a:t>
            </a:r>
            <a:endParaRPr lang="en-US" altLang="zh-CN" sz="2000" dirty="0">
              <a:solidFill>
                <a:srgbClr val="000000"/>
              </a:solidFill>
              <a:latin typeface="+mn-ea"/>
              <a:ea typeface="+mn-ea"/>
            </a:endParaRPr>
          </a:p>
          <a:p>
            <a:pPr lvl="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000" dirty="0">
              <a:solidFill>
                <a:srgbClr val="000000"/>
              </a:solidFill>
              <a:latin typeface="+mn-ea"/>
              <a:ea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_GB2312" pitchFamily="49" charset="-122"/>
              <a:ea typeface="楷体_GB2312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4123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6">
            <a:extLst>
              <a:ext uri="{FF2B5EF4-FFF2-40B4-BE49-F238E27FC236}">
                <a16:creationId xmlns:a16="http://schemas.microsoft.com/office/drawing/2014/main" id="{303CDC0F-E0A0-46FD-A90A-A13E85DC32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5425" y="1577975"/>
            <a:ext cx="5791200" cy="685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66CC">
                    <a:lumMod val="75000"/>
                  </a:srgbClr>
                </a:solidFill>
                <a:effectLst/>
                <a:uLnTx/>
                <a:uFillTx/>
                <a:latin typeface="楷体_GB2312" pitchFamily="49" charset="-122"/>
                <a:ea typeface="楷体_GB2312" pitchFamily="49" charset="-122"/>
                <a:cs typeface="+mn-cs"/>
              </a:rPr>
              <a:t>行业认证</a:t>
            </a: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DBF7FC56-C2FC-4185-906D-62E04E3B64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5045" y="2060848"/>
            <a:ext cx="7995419" cy="322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tabLst/>
              <a:defRPr/>
            </a:pP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_GB2312" pitchFamily="49" charset="-122"/>
              <a:ea typeface="楷体_GB2312" pitchFamily="49" charset="-122"/>
              <a:cs typeface="+mn-cs"/>
            </a:endParaRPr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0517D4F8-6BCF-4D2C-8576-8B186E1E0356}"/>
              </a:ext>
            </a:extLst>
          </p:cNvPr>
          <p:cNvGraphicFramePr/>
          <p:nvPr>
            <p:extLst/>
          </p:nvPr>
        </p:nvGraphicFramePr>
        <p:xfrm>
          <a:off x="1002200" y="2441600"/>
          <a:ext cx="6967538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矩形 1">
            <a:extLst>
              <a:ext uri="{FF2B5EF4-FFF2-40B4-BE49-F238E27FC236}">
                <a16:creationId xmlns:a16="http://schemas.microsoft.com/office/drawing/2014/main" id="{AD87C3EE-0425-4903-8943-9FD4B010EEFC}"/>
              </a:ext>
            </a:extLst>
          </p:cNvPr>
          <p:cNvSpPr/>
          <p:nvPr/>
        </p:nvSpPr>
        <p:spPr>
          <a:xfrm>
            <a:off x="668454" y="2324435"/>
            <a:ext cx="4873135" cy="663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ts val="23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认证门次不完全统计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  <a:p>
            <a:pPr marL="0" marR="0" lvl="0" indent="0" algn="r" defTabSz="914400" rtl="0" eaLnBrk="1" fontAlgn="auto" latinLnBrk="1" hangingPunct="1">
              <a:lnSpc>
                <a:spcPts val="23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累计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1400D8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800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余门次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B91377A-FD24-4082-946D-DDEE99783CF3}"/>
              </a:ext>
            </a:extLst>
          </p:cNvPr>
          <p:cNvSpPr txBox="1"/>
          <p:nvPr/>
        </p:nvSpPr>
        <p:spPr>
          <a:xfrm>
            <a:off x="1071665" y="4297349"/>
            <a:ext cx="6754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57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3338741-C6EA-48E4-97CB-741F99AB46E8}"/>
              </a:ext>
            </a:extLst>
          </p:cNvPr>
          <p:cNvSpPr txBox="1"/>
          <p:nvPr/>
        </p:nvSpPr>
        <p:spPr>
          <a:xfrm>
            <a:off x="1892049" y="4123865"/>
            <a:ext cx="6754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37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A7F4094-673E-406A-BA0B-87DBCADBCEFD}"/>
              </a:ext>
            </a:extLst>
          </p:cNvPr>
          <p:cNvSpPr txBox="1"/>
          <p:nvPr/>
        </p:nvSpPr>
        <p:spPr>
          <a:xfrm>
            <a:off x="2712433" y="3862255"/>
            <a:ext cx="888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105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3598140-7FCF-408B-B16F-5BDA70A41962}"/>
              </a:ext>
            </a:extLst>
          </p:cNvPr>
          <p:cNvSpPr txBox="1"/>
          <p:nvPr/>
        </p:nvSpPr>
        <p:spPr>
          <a:xfrm>
            <a:off x="3648261" y="3646658"/>
            <a:ext cx="888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151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C2AF136-A418-45F9-BB46-1A1706C8C05B}"/>
              </a:ext>
            </a:extLst>
          </p:cNvPr>
          <p:cNvSpPr txBox="1"/>
          <p:nvPr/>
        </p:nvSpPr>
        <p:spPr>
          <a:xfrm>
            <a:off x="4555786" y="3454013"/>
            <a:ext cx="5884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57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024FEEC-0499-4F79-BA57-399505C619CB}"/>
              </a:ext>
            </a:extLst>
          </p:cNvPr>
          <p:cNvSpPr txBox="1"/>
          <p:nvPr/>
        </p:nvSpPr>
        <p:spPr>
          <a:xfrm>
            <a:off x="5320425" y="3234226"/>
            <a:ext cx="888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208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2038AA3-7743-4716-A655-EC979DB07B32}"/>
              </a:ext>
            </a:extLst>
          </p:cNvPr>
          <p:cNvSpPr txBox="1"/>
          <p:nvPr/>
        </p:nvSpPr>
        <p:spPr>
          <a:xfrm>
            <a:off x="6209375" y="3101588"/>
            <a:ext cx="888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119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901143" y="4441938"/>
            <a:ext cx="1470997" cy="326888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C2038AA3-7743-4716-A655-EC979DB07B32}"/>
              </a:ext>
            </a:extLst>
          </p:cNvPr>
          <p:cNvSpPr txBox="1"/>
          <p:nvPr/>
        </p:nvSpPr>
        <p:spPr>
          <a:xfrm>
            <a:off x="7257000" y="2839978"/>
            <a:ext cx="888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248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1083" y="4859607"/>
            <a:ext cx="4283932" cy="1927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987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6">
            <a:extLst>
              <a:ext uri="{FF2B5EF4-FFF2-40B4-BE49-F238E27FC236}">
                <a16:creationId xmlns:a16="http://schemas.microsoft.com/office/drawing/2014/main" id="{303CDC0F-E0A0-46FD-A90A-A13E85DC32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5425" y="1577975"/>
            <a:ext cx="5791200" cy="685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66CC">
                    <a:lumMod val="75000"/>
                  </a:srgbClr>
                </a:solidFill>
                <a:effectLst/>
                <a:uLnTx/>
                <a:uFillTx/>
                <a:latin typeface="楷体_GB2312" pitchFamily="49" charset="-122"/>
                <a:ea typeface="楷体_GB2312" pitchFamily="49" charset="-122"/>
                <a:cs typeface="+mn-cs"/>
              </a:rPr>
              <a:t>专业竞赛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3321163-887F-449B-BAC3-D02722D564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86625" y="5163368"/>
            <a:ext cx="1697509" cy="1694632"/>
          </a:xfrm>
          <a:prstGeom prst="rect">
            <a:avLst/>
          </a:prstGeom>
        </p:spPr>
      </p:pic>
      <p:graphicFrame>
        <p:nvGraphicFramePr>
          <p:cNvPr id="17" name="图示 16">
            <a:extLst>
              <a:ext uri="{FF2B5EF4-FFF2-40B4-BE49-F238E27FC236}">
                <a16:creationId xmlns:a16="http://schemas.microsoft.com/office/drawing/2014/main" id="{07936157-B4A8-4480-B489-EA51F6D25453}"/>
              </a:ext>
            </a:extLst>
          </p:cNvPr>
          <p:cNvGraphicFramePr/>
          <p:nvPr>
            <p:extLst/>
          </p:nvPr>
        </p:nvGraphicFramePr>
        <p:xfrm>
          <a:off x="963861" y="2893392"/>
          <a:ext cx="6967538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8" name="文本框 17">
            <a:extLst>
              <a:ext uri="{FF2B5EF4-FFF2-40B4-BE49-F238E27FC236}">
                <a16:creationId xmlns:a16="http://schemas.microsoft.com/office/drawing/2014/main" id="{EDB97CFC-9791-4793-8ED1-A9817907B627}"/>
              </a:ext>
            </a:extLst>
          </p:cNvPr>
          <p:cNvSpPr txBox="1"/>
          <p:nvPr/>
        </p:nvSpPr>
        <p:spPr>
          <a:xfrm>
            <a:off x="1074184" y="4846229"/>
            <a:ext cx="6754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5AC5B8C-648D-4DF2-A1F5-9730719B88F6}"/>
              </a:ext>
            </a:extLst>
          </p:cNvPr>
          <p:cNvSpPr txBox="1"/>
          <p:nvPr/>
        </p:nvSpPr>
        <p:spPr>
          <a:xfrm>
            <a:off x="1896306" y="4663782"/>
            <a:ext cx="6754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6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AFAD62F5-1629-4386-B073-1D98F6203946}"/>
              </a:ext>
            </a:extLst>
          </p:cNvPr>
          <p:cNvSpPr txBox="1"/>
          <p:nvPr/>
        </p:nvSpPr>
        <p:spPr>
          <a:xfrm>
            <a:off x="2718428" y="4402172"/>
            <a:ext cx="888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16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95A0FE9-8FA9-4F8F-950F-CA7FDD1D1604}"/>
              </a:ext>
            </a:extLst>
          </p:cNvPr>
          <p:cNvSpPr txBox="1"/>
          <p:nvPr/>
        </p:nvSpPr>
        <p:spPr>
          <a:xfrm>
            <a:off x="3607378" y="4178750"/>
            <a:ext cx="888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25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31E168C-558D-4B7D-87B9-B18E0B88FE41}"/>
              </a:ext>
            </a:extLst>
          </p:cNvPr>
          <p:cNvSpPr txBox="1"/>
          <p:nvPr/>
        </p:nvSpPr>
        <p:spPr>
          <a:xfrm>
            <a:off x="4496328" y="3957141"/>
            <a:ext cx="5884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73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C0723C8-471B-4F21-99FB-13FBB21B54AB}"/>
              </a:ext>
            </a:extLst>
          </p:cNvPr>
          <p:cNvSpPr txBox="1"/>
          <p:nvPr/>
        </p:nvSpPr>
        <p:spPr>
          <a:xfrm>
            <a:off x="5349296" y="3745292"/>
            <a:ext cx="888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147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60050E89-4790-4A40-92CB-4BEF8793D509}"/>
              </a:ext>
            </a:extLst>
          </p:cNvPr>
          <p:cNvSpPr txBox="1"/>
          <p:nvPr/>
        </p:nvSpPr>
        <p:spPr>
          <a:xfrm>
            <a:off x="7380716" y="3046029"/>
            <a:ext cx="7196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？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2E099802-63B6-4C28-9787-EE1810CBEFFE}"/>
              </a:ext>
            </a:extLst>
          </p:cNvPr>
          <p:cNvSpPr/>
          <p:nvPr/>
        </p:nvSpPr>
        <p:spPr>
          <a:xfrm>
            <a:off x="2658595" y="2646589"/>
            <a:ext cx="2786515" cy="6822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ts val="23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网络技术竞赛获奖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  <a:p>
            <a:pPr marL="0" marR="0" lvl="0" indent="0" algn="r" defTabSz="914400" rtl="0" eaLnBrk="1" fontAlgn="auto" latinLnBrk="1" hangingPunct="1">
              <a:lnSpc>
                <a:spcPts val="23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稳步提高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C0723C8-471B-4F21-99FB-13FBB21B54AB}"/>
              </a:ext>
            </a:extLst>
          </p:cNvPr>
          <p:cNvSpPr txBox="1"/>
          <p:nvPr/>
        </p:nvSpPr>
        <p:spPr>
          <a:xfrm>
            <a:off x="5990832" y="3362478"/>
            <a:ext cx="12208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52+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119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2258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23477B29-A0DF-5B4F-A6DD-B059E7CA986E}"/>
              </a:ext>
            </a:extLst>
          </p:cNvPr>
          <p:cNvSpPr txBox="1"/>
          <p:nvPr/>
        </p:nvSpPr>
        <p:spPr>
          <a:xfrm>
            <a:off x="251521" y="1406127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新华三杯赛绩</a:t>
            </a:r>
          </a:p>
        </p:txBody>
      </p:sp>
      <p:grpSp>
        <p:nvGrpSpPr>
          <p:cNvPr id="34" name="Group 8"/>
          <p:cNvGrpSpPr/>
          <p:nvPr/>
        </p:nvGrpSpPr>
        <p:grpSpPr>
          <a:xfrm>
            <a:off x="3570434" y="5044360"/>
            <a:ext cx="2003132" cy="492443"/>
            <a:chOff x="5218240" y="4679436"/>
            <a:chExt cx="1368152" cy="471162"/>
          </a:xfrm>
        </p:grpSpPr>
        <p:sp>
          <p:nvSpPr>
            <p:cNvPr id="35" name="TextBox 158"/>
            <p:cNvSpPr txBox="1"/>
            <p:nvPr/>
          </p:nvSpPr>
          <p:spPr>
            <a:xfrm>
              <a:off x="5218240" y="4679436"/>
              <a:ext cx="1368152" cy="471162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1400D8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rPr>
                <a:t>2015</a:t>
              </a: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1400D8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rPr>
                <a:t>年</a:t>
              </a:r>
              <a:endPara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1400D8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12" name="组 11"/>
          <p:cNvGrpSpPr/>
          <p:nvPr/>
        </p:nvGrpSpPr>
        <p:grpSpPr>
          <a:xfrm>
            <a:off x="941949" y="2060848"/>
            <a:ext cx="7260102" cy="2492036"/>
            <a:chOff x="827584" y="1347613"/>
            <a:chExt cx="7274818" cy="2497088"/>
          </a:xfrm>
        </p:grpSpPr>
        <p:pic>
          <p:nvPicPr>
            <p:cNvPr id="32" name="图片 3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7584" y="1347613"/>
              <a:ext cx="3431823" cy="2491597"/>
            </a:xfrm>
            <a:prstGeom prst="rect">
              <a:avLst/>
            </a:prstGeom>
            <a:ln w="190500" cap="sq">
              <a:solidFill>
                <a:srgbClr val="C8C6BD"/>
              </a:solidFill>
              <a:prstDash val="solid"/>
              <a:miter lim="800000"/>
            </a:ln>
            <a:effectLst>
              <a:outerShdw sx="1000" sy="1000" algn="bl" rotWithShape="0">
                <a:srgbClr val="000000"/>
              </a:outerShdw>
            </a:effectLst>
            <a:scene3d>
              <a:camera prst="perspectiveFront" fov="5400000"/>
              <a:lightRig rig="threePt" dir="t">
                <a:rot lat="0" lon="0" rev="2100000"/>
              </a:lightRig>
            </a:scene3d>
            <a:sp3d extrusionH="25400">
              <a:bevelT w="304800" h="152400" prst="hardEdge"/>
              <a:extrusionClr>
                <a:srgbClr val="000000"/>
              </a:extrusionClr>
            </a:sp3d>
          </p:spPr>
        </p:pic>
        <p:pic>
          <p:nvPicPr>
            <p:cNvPr id="33" name="图片 3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641249" y="1347613"/>
              <a:ext cx="3461153" cy="2497088"/>
            </a:xfrm>
            <a:prstGeom prst="rect">
              <a:avLst/>
            </a:prstGeom>
            <a:ln w="190500" cap="sq">
              <a:solidFill>
                <a:srgbClr val="C8C6BD"/>
              </a:solidFill>
              <a:prstDash val="solid"/>
              <a:miter lim="800000"/>
            </a:ln>
            <a:effectLst>
              <a:outerShdw sx="1000" sy="1000" algn="bl" rotWithShape="0">
                <a:srgbClr val="000000"/>
              </a:outerShdw>
            </a:effectLst>
            <a:scene3d>
              <a:camera prst="perspectiveFront" fov="5400000"/>
              <a:lightRig rig="threePt" dir="t">
                <a:rot lat="0" lon="0" rev="2100000"/>
              </a:lightRig>
            </a:scene3d>
            <a:sp3d extrusionH="25400">
              <a:bevelT w="304800" h="152400" prst="hardEdge"/>
              <a:extrusionClr>
                <a:srgbClr val="000000"/>
              </a:extrusionClr>
            </a:sp3d>
          </p:spPr>
        </p:pic>
      </p:grpSp>
      <p:grpSp>
        <p:nvGrpSpPr>
          <p:cNvPr id="25" name="组 24"/>
          <p:cNvGrpSpPr/>
          <p:nvPr/>
        </p:nvGrpSpPr>
        <p:grpSpPr>
          <a:xfrm>
            <a:off x="899592" y="4725145"/>
            <a:ext cx="7344816" cy="267085"/>
            <a:chOff x="899592" y="3888841"/>
            <a:chExt cx="7344816" cy="267085"/>
          </a:xfrm>
        </p:grpSpPr>
        <p:grpSp>
          <p:nvGrpSpPr>
            <p:cNvPr id="23" name="组 22"/>
            <p:cNvGrpSpPr/>
            <p:nvPr/>
          </p:nvGrpSpPr>
          <p:grpSpPr>
            <a:xfrm>
              <a:off x="899592" y="3888841"/>
              <a:ext cx="7344816" cy="133542"/>
              <a:chOff x="611560" y="4011910"/>
              <a:chExt cx="7920880" cy="144016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611560" y="4083918"/>
                <a:ext cx="7920880" cy="0"/>
              </a:xfrm>
              <a:prstGeom prst="line">
                <a:avLst/>
              </a:prstGeom>
              <a:ln w="12700">
                <a:solidFill>
                  <a:srgbClr val="1400D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" name="矩形 7"/>
              <p:cNvSpPr/>
              <p:nvPr/>
            </p:nvSpPr>
            <p:spPr>
              <a:xfrm>
                <a:off x="4463988" y="4011910"/>
                <a:ext cx="216024" cy="14401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  <p:cxnSp>
            <p:nvCxnSpPr>
              <p:cNvPr id="10" name="直线连接符 9"/>
              <p:cNvCxnSpPr>
                <a:stCxn id="8" idx="1"/>
              </p:cNvCxnSpPr>
              <p:nvPr/>
            </p:nvCxnSpPr>
            <p:spPr>
              <a:xfrm>
                <a:off x="4463988" y="4083918"/>
                <a:ext cx="108012" cy="72008"/>
              </a:xfrm>
              <a:prstGeom prst="line">
                <a:avLst/>
              </a:prstGeom>
              <a:ln w="12700">
                <a:solidFill>
                  <a:srgbClr val="1400D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线连接符 25"/>
              <p:cNvCxnSpPr/>
              <p:nvPr/>
            </p:nvCxnSpPr>
            <p:spPr>
              <a:xfrm flipH="1">
                <a:off x="4572000" y="4083918"/>
                <a:ext cx="108012" cy="72008"/>
              </a:xfrm>
              <a:prstGeom prst="line">
                <a:avLst/>
              </a:prstGeom>
              <a:ln w="12700">
                <a:solidFill>
                  <a:srgbClr val="1400D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燕尾形 20">
              <a:extLst>
                <a:ext uri="{FF2B5EF4-FFF2-40B4-BE49-F238E27FC236}">
                  <a16:creationId xmlns:a16="http://schemas.microsoft.com/office/drawing/2014/main" id="{438EF754-E985-AD43-A159-C618C912384A}"/>
                </a:ext>
              </a:extLst>
            </p:cNvPr>
            <p:cNvSpPr/>
            <p:nvPr/>
          </p:nvSpPr>
          <p:spPr>
            <a:xfrm rot="5400000">
              <a:off x="4471843" y="3876033"/>
              <a:ext cx="200313" cy="359473"/>
            </a:xfrm>
            <a:prstGeom prst="chevron">
              <a:avLst>
                <a:gd name="adj" fmla="val 67667"/>
              </a:avLst>
            </a:prstGeom>
            <a:solidFill>
              <a:srgbClr val="1400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541823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23477B29-A0DF-5B4F-A6DD-B059E7CA986E}"/>
              </a:ext>
            </a:extLst>
          </p:cNvPr>
          <p:cNvSpPr txBox="1"/>
          <p:nvPr/>
        </p:nvSpPr>
        <p:spPr>
          <a:xfrm>
            <a:off x="251521" y="1406127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新华三杯赛绩</a:t>
            </a:r>
          </a:p>
        </p:txBody>
      </p:sp>
      <p:grpSp>
        <p:nvGrpSpPr>
          <p:cNvPr id="5" name="组 4"/>
          <p:cNvGrpSpPr/>
          <p:nvPr/>
        </p:nvGrpSpPr>
        <p:grpSpPr>
          <a:xfrm>
            <a:off x="1026422" y="2051339"/>
            <a:ext cx="7091159" cy="2755322"/>
            <a:chOff x="768423" y="1131590"/>
            <a:chExt cx="7635821" cy="2966954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040827" y="2771583"/>
              <a:ext cx="2363417" cy="1326961"/>
            </a:xfrm>
            <a:prstGeom prst="rect">
              <a:avLst/>
            </a:prstGeom>
            <a:ln w="190500" cap="sq">
              <a:solidFill>
                <a:srgbClr val="C8C6BD"/>
              </a:solidFill>
              <a:prstDash val="solid"/>
              <a:miter lim="800000"/>
            </a:ln>
            <a:effectLst>
              <a:outerShdw sx="1000" sy="1000" algn="bl" rotWithShape="0">
                <a:srgbClr val="000000"/>
              </a:outerShdw>
            </a:effectLst>
            <a:scene3d>
              <a:camera prst="perspectiveFront" fov="5400000"/>
              <a:lightRig rig="threePt" dir="t">
                <a:rot lat="0" lon="0" rev="2100000"/>
              </a:lightRig>
            </a:scene3d>
            <a:sp3d extrusionH="25400">
              <a:bevelT w="304800" h="152400" prst="hardEdge"/>
              <a:extrusionClr>
                <a:srgbClr val="000000"/>
              </a:extrusionClr>
            </a:sp3d>
          </p:spPr>
        </p:pic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398201" y="2771583"/>
              <a:ext cx="2363417" cy="1326961"/>
            </a:xfrm>
            <a:prstGeom prst="rect">
              <a:avLst/>
            </a:prstGeom>
            <a:ln w="190500" cap="sq">
              <a:solidFill>
                <a:srgbClr val="C8C6BD"/>
              </a:solidFill>
              <a:prstDash val="solid"/>
              <a:miter lim="800000"/>
            </a:ln>
            <a:effectLst>
              <a:outerShdw sx="1000" sy="1000" algn="bl" rotWithShape="0">
                <a:srgbClr val="000000"/>
              </a:outerShdw>
            </a:effectLst>
            <a:scene3d>
              <a:camera prst="perspectiveFront" fov="5400000"/>
              <a:lightRig rig="threePt" dir="t">
                <a:rot lat="0" lon="0" rev="2100000"/>
              </a:lightRig>
            </a:scene3d>
            <a:sp3d extrusionH="25400">
              <a:bevelT w="304800" h="152400" prst="hardEdge"/>
              <a:extrusionClr>
                <a:srgbClr val="000000"/>
              </a:extrusionClr>
            </a:sp3d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8424" y="2771584"/>
              <a:ext cx="2363416" cy="1326960"/>
            </a:xfrm>
            <a:prstGeom prst="rect">
              <a:avLst/>
            </a:prstGeom>
            <a:ln w="190500" cap="sq">
              <a:solidFill>
                <a:srgbClr val="C8C6BD"/>
              </a:solidFill>
              <a:prstDash val="solid"/>
              <a:miter lim="800000"/>
            </a:ln>
            <a:effectLst>
              <a:outerShdw sx="1000" sy="1000" algn="bl" rotWithShape="0">
                <a:srgbClr val="000000"/>
              </a:outerShdw>
            </a:effectLst>
            <a:scene3d>
              <a:camera prst="perspectiveFront" fov="5400000"/>
              <a:lightRig rig="threePt" dir="t">
                <a:rot lat="0" lon="0" rev="2100000"/>
              </a:lightRig>
            </a:scene3d>
            <a:sp3d extrusionH="25400">
              <a:bevelT w="304800" h="152400" prst="hardEdge"/>
              <a:extrusionClr>
                <a:srgbClr val="000000"/>
              </a:extrusionClr>
            </a:sp3d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8423" y="1131590"/>
              <a:ext cx="2363417" cy="1326960"/>
            </a:xfrm>
            <a:prstGeom prst="rect">
              <a:avLst/>
            </a:prstGeom>
            <a:ln w="190500" cap="sq">
              <a:solidFill>
                <a:srgbClr val="C8C6BD"/>
              </a:solidFill>
              <a:prstDash val="solid"/>
              <a:miter lim="800000"/>
            </a:ln>
            <a:effectLst>
              <a:outerShdw sx="1000" sy="1000" algn="bl" rotWithShape="0">
                <a:srgbClr val="000000"/>
              </a:outerShdw>
            </a:effectLst>
            <a:scene3d>
              <a:camera prst="perspectiveFront" fov="5400000"/>
              <a:lightRig rig="threePt" dir="t">
                <a:rot lat="0" lon="0" rev="2100000"/>
              </a:lightRig>
            </a:scene3d>
            <a:sp3d extrusionH="25400">
              <a:bevelT w="304800" h="152400" prst="hardEdge"/>
              <a:extrusionClr>
                <a:srgbClr val="000000"/>
              </a:extrusionClr>
            </a:sp3d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10" cstate="print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412938" y="1131590"/>
              <a:ext cx="2363417" cy="1326961"/>
            </a:xfrm>
            <a:prstGeom prst="rect">
              <a:avLst/>
            </a:prstGeom>
            <a:ln w="190500" cap="sq">
              <a:solidFill>
                <a:srgbClr val="C8C6BD"/>
              </a:solidFill>
              <a:prstDash val="solid"/>
              <a:miter lim="800000"/>
            </a:ln>
            <a:effectLst>
              <a:outerShdw sx="1000" sy="1000" algn="bl" rotWithShape="0">
                <a:srgbClr val="000000"/>
              </a:outerShdw>
            </a:effectLst>
            <a:scene3d>
              <a:camera prst="perspectiveFront" fov="5400000"/>
              <a:lightRig rig="threePt" dir="t">
                <a:rot lat="0" lon="0" rev="2100000"/>
              </a:lightRig>
            </a:scene3d>
            <a:sp3d extrusionH="25400">
              <a:bevelT w="304800" h="152400" prst="hardEdge"/>
              <a:extrusionClr>
                <a:srgbClr val="000000"/>
              </a:extrusionClr>
            </a:sp3d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2" cstate="print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040827" y="1131590"/>
              <a:ext cx="2363417" cy="1326961"/>
            </a:xfrm>
            <a:prstGeom prst="rect">
              <a:avLst/>
            </a:prstGeom>
            <a:ln w="190500" cap="sq">
              <a:solidFill>
                <a:srgbClr val="C8C6BD"/>
              </a:solidFill>
              <a:prstDash val="solid"/>
              <a:miter lim="800000"/>
            </a:ln>
            <a:effectLst>
              <a:outerShdw sx="1000" sy="1000" algn="bl" rotWithShape="0">
                <a:srgbClr val="000000"/>
              </a:outerShdw>
            </a:effectLst>
            <a:scene3d>
              <a:camera prst="perspectiveFront" fov="5400000"/>
              <a:lightRig rig="threePt" dir="t">
                <a:rot lat="0" lon="0" rev="2100000"/>
              </a:lightRig>
            </a:scene3d>
            <a:sp3d extrusionH="25400">
              <a:bevelT w="304800" h="152400" prst="hardEdge"/>
              <a:extrusionClr>
                <a:srgbClr val="000000"/>
              </a:extrusionClr>
            </a:sp3d>
          </p:spPr>
        </p:pic>
      </p:grpSp>
      <p:grpSp>
        <p:nvGrpSpPr>
          <p:cNvPr id="15" name="Group 8">
            <a:extLst>
              <a:ext uri="{FF2B5EF4-FFF2-40B4-BE49-F238E27FC236}">
                <a16:creationId xmlns:a16="http://schemas.microsoft.com/office/drawing/2014/main" id="{70AA6A97-3BD7-F143-8A02-F615387E2979}"/>
              </a:ext>
            </a:extLst>
          </p:cNvPr>
          <p:cNvGrpSpPr/>
          <p:nvPr/>
        </p:nvGrpSpPr>
        <p:grpSpPr>
          <a:xfrm>
            <a:off x="3570434" y="5231059"/>
            <a:ext cx="2003132" cy="492443"/>
            <a:chOff x="5218240" y="4679436"/>
            <a:chExt cx="1368152" cy="471162"/>
          </a:xfrm>
        </p:grpSpPr>
        <p:sp>
          <p:nvSpPr>
            <p:cNvPr id="16" name="TextBox 158">
              <a:extLst>
                <a:ext uri="{FF2B5EF4-FFF2-40B4-BE49-F238E27FC236}">
                  <a16:creationId xmlns:a16="http://schemas.microsoft.com/office/drawing/2014/main" id="{4A1165B0-3AF4-2440-97F9-438BB57355A1}"/>
                </a:ext>
              </a:extLst>
            </p:cNvPr>
            <p:cNvSpPr txBox="1"/>
            <p:nvPr/>
          </p:nvSpPr>
          <p:spPr>
            <a:xfrm>
              <a:off x="5218240" y="4679436"/>
              <a:ext cx="1368152" cy="471162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1400D8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rPr>
                <a:t>2016</a:t>
              </a: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1400D8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rPr>
                <a:t>年</a:t>
              </a:r>
              <a:endPara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1400D8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17" name="组 24">
            <a:extLst>
              <a:ext uri="{FF2B5EF4-FFF2-40B4-BE49-F238E27FC236}">
                <a16:creationId xmlns:a16="http://schemas.microsoft.com/office/drawing/2014/main" id="{912D0CBF-FDDA-EC48-A185-280E04D8B861}"/>
              </a:ext>
            </a:extLst>
          </p:cNvPr>
          <p:cNvGrpSpPr/>
          <p:nvPr/>
        </p:nvGrpSpPr>
        <p:grpSpPr>
          <a:xfrm>
            <a:off x="899592" y="4911844"/>
            <a:ext cx="7344816" cy="267085"/>
            <a:chOff x="899592" y="3888841"/>
            <a:chExt cx="7344816" cy="267085"/>
          </a:xfrm>
        </p:grpSpPr>
        <p:grpSp>
          <p:nvGrpSpPr>
            <p:cNvPr id="18" name="组 22">
              <a:extLst>
                <a:ext uri="{FF2B5EF4-FFF2-40B4-BE49-F238E27FC236}">
                  <a16:creationId xmlns:a16="http://schemas.microsoft.com/office/drawing/2014/main" id="{8F8F5DBE-CD6D-AB47-8313-AF88AD187DDD}"/>
                </a:ext>
              </a:extLst>
            </p:cNvPr>
            <p:cNvGrpSpPr/>
            <p:nvPr/>
          </p:nvGrpSpPr>
          <p:grpSpPr>
            <a:xfrm>
              <a:off x="899592" y="3888841"/>
              <a:ext cx="7344816" cy="133542"/>
              <a:chOff x="611560" y="4011910"/>
              <a:chExt cx="7920880" cy="144016"/>
            </a:xfrm>
          </p:grpSpPr>
          <p:cxnSp>
            <p:nvCxnSpPr>
              <p:cNvPr id="20" name="直线连接符 19">
                <a:extLst>
                  <a:ext uri="{FF2B5EF4-FFF2-40B4-BE49-F238E27FC236}">
                    <a16:creationId xmlns:a16="http://schemas.microsoft.com/office/drawing/2014/main" id="{404A936A-0E7E-D147-AFDD-1953D8BE1E6F}"/>
                  </a:ext>
                </a:extLst>
              </p:cNvPr>
              <p:cNvCxnSpPr/>
              <p:nvPr/>
            </p:nvCxnSpPr>
            <p:spPr>
              <a:xfrm>
                <a:off x="611560" y="4083918"/>
                <a:ext cx="7920880" cy="0"/>
              </a:xfrm>
              <a:prstGeom prst="line">
                <a:avLst/>
              </a:prstGeom>
              <a:ln w="12700">
                <a:solidFill>
                  <a:srgbClr val="1400D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3F1426AD-334B-6A43-853B-CBC46AA6B9B8}"/>
                  </a:ext>
                </a:extLst>
              </p:cNvPr>
              <p:cNvSpPr/>
              <p:nvPr/>
            </p:nvSpPr>
            <p:spPr>
              <a:xfrm>
                <a:off x="4463988" y="4011910"/>
                <a:ext cx="216024" cy="14401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  <p:cxnSp>
            <p:nvCxnSpPr>
              <p:cNvPr id="22" name="直线连接符 21">
                <a:extLst>
                  <a:ext uri="{FF2B5EF4-FFF2-40B4-BE49-F238E27FC236}">
                    <a16:creationId xmlns:a16="http://schemas.microsoft.com/office/drawing/2014/main" id="{80E64CB6-D63D-2C49-9792-0C8DFB17CF93}"/>
                  </a:ext>
                </a:extLst>
              </p:cNvPr>
              <p:cNvCxnSpPr>
                <a:stCxn id="21" idx="1"/>
              </p:cNvCxnSpPr>
              <p:nvPr/>
            </p:nvCxnSpPr>
            <p:spPr>
              <a:xfrm>
                <a:off x="4463988" y="4083918"/>
                <a:ext cx="108012" cy="72008"/>
              </a:xfrm>
              <a:prstGeom prst="line">
                <a:avLst/>
              </a:prstGeom>
              <a:ln w="12700">
                <a:solidFill>
                  <a:srgbClr val="1400D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线连接符 22">
                <a:extLst>
                  <a:ext uri="{FF2B5EF4-FFF2-40B4-BE49-F238E27FC236}">
                    <a16:creationId xmlns:a16="http://schemas.microsoft.com/office/drawing/2014/main" id="{8E0725FC-7903-F241-92EB-D708E430A13F}"/>
                  </a:ext>
                </a:extLst>
              </p:cNvPr>
              <p:cNvCxnSpPr/>
              <p:nvPr/>
            </p:nvCxnSpPr>
            <p:spPr>
              <a:xfrm flipH="1">
                <a:off x="4572000" y="4083918"/>
                <a:ext cx="108012" cy="72008"/>
              </a:xfrm>
              <a:prstGeom prst="line">
                <a:avLst/>
              </a:prstGeom>
              <a:ln w="12700">
                <a:solidFill>
                  <a:srgbClr val="1400D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燕尾形 18">
              <a:extLst>
                <a:ext uri="{FF2B5EF4-FFF2-40B4-BE49-F238E27FC236}">
                  <a16:creationId xmlns:a16="http://schemas.microsoft.com/office/drawing/2014/main" id="{61C62889-111B-EC4B-8D69-FA32C9C5FA1B}"/>
                </a:ext>
              </a:extLst>
            </p:cNvPr>
            <p:cNvSpPr/>
            <p:nvPr/>
          </p:nvSpPr>
          <p:spPr>
            <a:xfrm rot="5400000">
              <a:off x="4471843" y="3876033"/>
              <a:ext cx="200313" cy="359473"/>
            </a:xfrm>
            <a:prstGeom prst="chevron">
              <a:avLst>
                <a:gd name="adj" fmla="val 67667"/>
              </a:avLst>
            </a:prstGeom>
            <a:solidFill>
              <a:srgbClr val="1400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514841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23477B29-A0DF-5B4F-A6DD-B059E7CA986E}"/>
              </a:ext>
            </a:extLst>
          </p:cNvPr>
          <p:cNvSpPr txBox="1"/>
          <p:nvPr/>
        </p:nvSpPr>
        <p:spPr>
          <a:xfrm>
            <a:off x="251521" y="1406127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新华三杯赛绩</a:t>
            </a:r>
          </a:p>
        </p:txBody>
      </p:sp>
      <p:grpSp>
        <p:nvGrpSpPr>
          <p:cNvPr id="6" name="Group 8"/>
          <p:cNvGrpSpPr/>
          <p:nvPr/>
        </p:nvGrpSpPr>
        <p:grpSpPr>
          <a:xfrm>
            <a:off x="3337493" y="4869161"/>
            <a:ext cx="2541025" cy="492443"/>
            <a:chOff x="2726531" y="2650471"/>
            <a:chExt cx="3124200" cy="667381"/>
          </a:xfrm>
        </p:grpSpPr>
        <p:sp>
          <p:nvSpPr>
            <p:cNvPr id="8" name="TextBox 158"/>
            <p:cNvSpPr txBox="1"/>
            <p:nvPr/>
          </p:nvSpPr>
          <p:spPr>
            <a:xfrm>
              <a:off x="2726531" y="2650471"/>
              <a:ext cx="3124200" cy="667381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1400D8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rPr>
                <a:t>2017</a:t>
              </a: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1400D8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rPr>
                <a:t>年</a:t>
              </a:r>
              <a:endPara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1400D8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9552" y="2132857"/>
            <a:ext cx="7983888" cy="98488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9552" y="3356992"/>
            <a:ext cx="7983888" cy="991892"/>
          </a:xfrm>
          <a:prstGeom prst="rect">
            <a:avLst/>
          </a:prstGeom>
        </p:spPr>
      </p:pic>
      <p:grpSp>
        <p:nvGrpSpPr>
          <p:cNvPr id="11" name="组 10"/>
          <p:cNvGrpSpPr/>
          <p:nvPr/>
        </p:nvGrpSpPr>
        <p:grpSpPr>
          <a:xfrm>
            <a:off x="683568" y="4509121"/>
            <a:ext cx="7848872" cy="267085"/>
            <a:chOff x="899592" y="3888841"/>
            <a:chExt cx="7344816" cy="267085"/>
          </a:xfrm>
        </p:grpSpPr>
        <p:grpSp>
          <p:nvGrpSpPr>
            <p:cNvPr id="12" name="组 11"/>
            <p:cNvGrpSpPr/>
            <p:nvPr/>
          </p:nvGrpSpPr>
          <p:grpSpPr>
            <a:xfrm>
              <a:off x="899592" y="3888841"/>
              <a:ext cx="7344816" cy="133542"/>
              <a:chOff x="611560" y="4011910"/>
              <a:chExt cx="7920880" cy="144016"/>
            </a:xfrm>
          </p:grpSpPr>
          <p:cxnSp>
            <p:nvCxnSpPr>
              <p:cNvPr id="14" name="直线连接符 13"/>
              <p:cNvCxnSpPr/>
              <p:nvPr/>
            </p:nvCxnSpPr>
            <p:spPr>
              <a:xfrm>
                <a:off x="611560" y="4083918"/>
                <a:ext cx="7920880" cy="0"/>
              </a:xfrm>
              <a:prstGeom prst="line">
                <a:avLst/>
              </a:prstGeom>
              <a:ln w="12700">
                <a:solidFill>
                  <a:srgbClr val="1400D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矩形 14"/>
              <p:cNvSpPr/>
              <p:nvPr/>
            </p:nvSpPr>
            <p:spPr>
              <a:xfrm>
                <a:off x="4463988" y="4011910"/>
                <a:ext cx="216024" cy="14401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  <p:cxnSp>
            <p:nvCxnSpPr>
              <p:cNvPr id="16" name="直线连接符 15"/>
              <p:cNvCxnSpPr>
                <a:stCxn id="18" idx="1"/>
              </p:cNvCxnSpPr>
              <p:nvPr/>
            </p:nvCxnSpPr>
            <p:spPr>
              <a:xfrm>
                <a:off x="4463988" y="4083918"/>
                <a:ext cx="108012" cy="72008"/>
              </a:xfrm>
              <a:prstGeom prst="line">
                <a:avLst/>
              </a:prstGeom>
              <a:ln w="12700">
                <a:solidFill>
                  <a:srgbClr val="1400D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线连接符 17"/>
              <p:cNvCxnSpPr/>
              <p:nvPr/>
            </p:nvCxnSpPr>
            <p:spPr>
              <a:xfrm flipH="1">
                <a:off x="4572000" y="4083918"/>
                <a:ext cx="108012" cy="72008"/>
              </a:xfrm>
              <a:prstGeom prst="line">
                <a:avLst/>
              </a:prstGeom>
              <a:ln w="12700">
                <a:solidFill>
                  <a:srgbClr val="1400D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燕尾形 12">
              <a:extLst>
                <a:ext uri="{FF2B5EF4-FFF2-40B4-BE49-F238E27FC236}">
                  <a16:creationId xmlns:a16="http://schemas.microsoft.com/office/drawing/2014/main" id="{438EF754-E985-AD43-A159-C618C912384A}"/>
                </a:ext>
              </a:extLst>
            </p:cNvPr>
            <p:cNvSpPr/>
            <p:nvPr/>
          </p:nvSpPr>
          <p:spPr>
            <a:xfrm rot="5400000">
              <a:off x="4471843" y="3876033"/>
              <a:ext cx="200313" cy="359473"/>
            </a:xfrm>
            <a:prstGeom prst="chevron">
              <a:avLst>
                <a:gd name="adj" fmla="val 67667"/>
              </a:avLst>
            </a:prstGeom>
            <a:solidFill>
              <a:srgbClr val="1400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08068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23477B29-A0DF-5B4F-A6DD-B059E7CA986E}"/>
              </a:ext>
            </a:extLst>
          </p:cNvPr>
          <p:cNvSpPr txBox="1"/>
          <p:nvPr/>
        </p:nvSpPr>
        <p:spPr>
          <a:xfrm>
            <a:off x="251521" y="1406127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新华三杯赛绩</a:t>
            </a:r>
          </a:p>
        </p:txBody>
      </p:sp>
      <p:grpSp>
        <p:nvGrpSpPr>
          <p:cNvPr id="3" name="组 2"/>
          <p:cNvGrpSpPr/>
          <p:nvPr/>
        </p:nvGrpSpPr>
        <p:grpSpPr>
          <a:xfrm>
            <a:off x="971601" y="1916832"/>
            <a:ext cx="7023233" cy="3256358"/>
            <a:chOff x="1149167" y="843558"/>
            <a:chExt cx="7023233" cy="3256358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563888" y="843558"/>
              <a:ext cx="4608512" cy="3256358"/>
            </a:xfrm>
            <a:prstGeom prst="roundRect">
              <a:avLst>
                <a:gd name="adj" fmla="val 0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17000" endPos="10000" dist="5000" dir="5400000" sy="-100000" algn="bl" rotWithShape="0"/>
            </a:effectLst>
          </p:spPr>
        </p:pic>
        <p:grpSp>
          <p:nvGrpSpPr>
            <p:cNvPr id="2" name="组 1"/>
            <p:cNvGrpSpPr/>
            <p:nvPr/>
          </p:nvGrpSpPr>
          <p:grpSpPr>
            <a:xfrm>
              <a:off x="1149167" y="2325527"/>
              <a:ext cx="1844709" cy="492443"/>
              <a:chOff x="1149167" y="2323334"/>
              <a:chExt cx="1844709" cy="492443"/>
            </a:xfrm>
          </p:grpSpPr>
          <p:sp>
            <p:nvSpPr>
              <p:cNvPr id="10" name="TextBox 158">
                <a:extLst>
                  <a:ext uri="{FF2B5EF4-FFF2-40B4-BE49-F238E27FC236}">
                    <a16:creationId xmlns:a16="http://schemas.microsoft.com/office/drawing/2014/main" id="{31E43D5B-209E-2041-8997-9DB174ABA6C2}"/>
                  </a:ext>
                </a:extLst>
              </p:cNvPr>
              <p:cNvSpPr txBox="1"/>
              <p:nvPr/>
            </p:nvSpPr>
            <p:spPr>
              <a:xfrm>
                <a:off x="1149167" y="2323334"/>
                <a:ext cx="1490245" cy="492443"/>
              </a:xfrm>
              <a:prstGeom prst="rect">
                <a:avLst/>
              </a:prstGeom>
            </p:spPr>
            <p:txBody>
              <a:bodyPr wrap="square" lIns="0" tIns="0" rIns="0" bIns="0" rtlCol="0" anchor="ctr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1400D8"/>
                    </a:solidFill>
                    <a:effectLst/>
                    <a:uLnTx/>
                    <a:uFillTx/>
                    <a:latin typeface="Microsoft YaHei" charset="-122"/>
                    <a:ea typeface="Microsoft YaHei" charset="-122"/>
                    <a:cs typeface="Microsoft YaHei" charset="-122"/>
                  </a:rPr>
                  <a:t>2017</a:t>
                </a:r>
                <a:r>
                  <a:rPr kumimoji="0" lang="zh-CN" altLang="en-US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1400D8"/>
                    </a:solidFill>
                    <a:effectLst/>
                    <a:uLnTx/>
                    <a:uFillTx/>
                    <a:latin typeface="Microsoft YaHei" charset="-122"/>
                    <a:ea typeface="Microsoft YaHei" charset="-122"/>
                    <a:cs typeface="Microsoft YaHei" charset="-122"/>
                  </a:rPr>
                  <a:t>年</a:t>
                </a:r>
                <a:endPara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400D8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  <p:sp>
            <p:nvSpPr>
              <p:cNvPr id="11" name="燕尾形 10">
                <a:extLst>
                  <a:ext uri="{FF2B5EF4-FFF2-40B4-BE49-F238E27FC236}">
                    <a16:creationId xmlns:a16="http://schemas.microsoft.com/office/drawing/2014/main" id="{438EF754-E985-AD43-A159-C618C912384A}"/>
                  </a:ext>
                </a:extLst>
              </p:cNvPr>
              <p:cNvSpPr/>
              <p:nvPr/>
            </p:nvSpPr>
            <p:spPr>
              <a:xfrm>
                <a:off x="2777852" y="2375723"/>
                <a:ext cx="216024" cy="387667"/>
              </a:xfrm>
              <a:prstGeom prst="chevron">
                <a:avLst>
                  <a:gd name="adj" fmla="val 67667"/>
                </a:avLst>
              </a:prstGeom>
              <a:solidFill>
                <a:srgbClr val="1400D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011690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23477B29-A0DF-5B4F-A6DD-B059E7CA986E}"/>
              </a:ext>
            </a:extLst>
          </p:cNvPr>
          <p:cNvSpPr txBox="1"/>
          <p:nvPr/>
        </p:nvSpPr>
        <p:spPr>
          <a:xfrm>
            <a:off x="251521" y="1406127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rPr>
              <a:t>新华三杯赛绩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444" y="1873008"/>
            <a:ext cx="5873120" cy="3065558"/>
          </a:xfrm>
          <a:prstGeom prst="rect">
            <a:avLst/>
          </a:prstGeom>
        </p:spPr>
      </p:pic>
      <p:grpSp>
        <p:nvGrpSpPr>
          <p:cNvPr id="11" name="Group 8">
            <a:extLst>
              <a:ext uri="{FF2B5EF4-FFF2-40B4-BE49-F238E27FC236}">
                <a16:creationId xmlns:a16="http://schemas.microsoft.com/office/drawing/2014/main" id="{6205D4B3-5A91-374A-BD00-3F9C6C9A1B6C}"/>
              </a:ext>
            </a:extLst>
          </p:cNvPr>
          <p:cNvGrpSpPr/>
          <p:nvPr/>
        </p:nvGrpSpPr>
        <p:grpSpPr>
          <a:xfrm>
            <a:off x="3337493" y="5205652"/>
            <a:ext cx="2541025" cy="492443"/>
            <a:chOff x="2726531" y="2650471"/>
            <a:chExt cx="3124200" cy="667381"/>
          </a:xfrm>
        </p:grpSpPr>
        <p:sp>
          <p:nvSpPr>
            <p:cNvPr id="12" name="TextBox 158">
              <a:extLst>
                <a:ext uri="{FF2B5EF4-FFF2-40B4-BE49-F238E27FC236}">
                  <a16:creationId xmlns:a16="http://schemas.microsoft.com/office/drawing/2014/main" id="{2BE63FDA-DCC0-0442-A466-285A45DF4FE4}"/>
                </a:ext>
              </a:extLst>
            </p:cNvPr>
            <p:cNvSpPr txBox="1"/>
            <p:nvPr/>
          </p:nvSpPr>
          <p:spPr>
            <a:xfrm>
              <a:off x="2726531" y="2650471"/>
              <a:ext cx="3124200" cy="667381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1400D8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rPr>
                <a:t>2018</a:t>
              </a: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1400D8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rPr>
                <a:t>年</a:t>
              </a:r>
              <a:endPara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1400D8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13" name="组 10">
            <a:extLst>
              <a:ext uri="{FF2B5EF4-FFF2-40B4-BE49-F238E27FC236}">
                <a16:creationId xmlns:a16="http://schemas.microsoft.com/office/drawing/2014/main" id="{0C9D00CD-0936-DA47-B689-2B3EC0A7AF6A}"/>
              </a:ext>
            </a:extLst>
          </p:cNvPr>
          <p:cNvGrpSpPr/>
          <p:nvPr/>
        </p:nvGrpSpPr>
        <p:grpSpPr>
          <a:xfrm>
            <a:off x="1590232" y="4938567"/>
            <a:ext cx="6078113" cy="267085"/>
            <a:chOff x="1748028" y="3888841"/>
            <a:chExt cx="5687775" cy="267085"/>
          </a:xfrm>
        </p:grpSpPr>
        <p:grpSp>
          <p:nvGrpSpPr>
            <p:cNvPr id="14" name="组 11">
              <a:extLst>
                <a:ext uri="{FF2B5EF4-FFF2-40B4-BE49-F238E27FC236}">
                  <a16:creationId xmlns:a16="http://schemas.microsoft.com/office/drawing/2014/main" id="{75F1639D-6457-7C4A-B924-E7AE9CC0A3B2}"/>
                </a:ext>
              </a:extLst>
            </p:cNvPr>
            <p:cNvGrpSpPr/>
            <p:nvPr/>
          </p:nvGrpSpPr>
          <p:grpSpPr>
            <a:xfrm>
              <a:off x="1748028" y="3888841"/>
              <a:ext cx="5687775" cy="133542"/>
              <a:chOff x="1526540" y="4011910"/>
              <a:chExt cx="6133875" cy="144016"/>
            </a:xfrm>
          </p:grpSpPr>
          <p:cxnSp>
            <p:nvCxnSpPr>
              <p:cNvPr id="16" name="直线连接符 15">
                <a:extLst>
                  <a:ext uri="{FF2B5EF4-FFF2-40B4-BE49-F238E27FC236}">
                    <a16:creationId xmlns:a16="http://schemas.microsoft.com/office/drawing/2014/main" id="{F496BA9A-C5DA-524A-8D4D-3FE5A30C4F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26540" y="4083918"/>
                <a:ext cx="6133875" cy="0"/>
              </a:xfrm>
              <a:prstGeom prst="line">
                <a:avLst/>
              </a:prstGeom>
              <a:ln w="12700">
                <a:solidFill>
                  <a:srgbClr val="1400D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2D7DCCA0-E66C-C249-9A5B-A2033295718E}"/>
                  </a:ext>
                </a:extLst>
              </p:cNvPr>
              <p:cNvSpPr/>
              <p:nvPr/>
            </p:nvSpPr>
            <p:spPr>
              <a:xfrm>
                <a:off x="4463988" y="4011910"/>
                <a:ext cx="216024" cy="14401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  <p:cxnSp>
            <p:nvCxnSpPr>
              <p:cNvPr id="18" name="直线连接符 17">
                <a:extLst>
                  <a:ext uri="{FF2B5EF4-FFF2-40B4-BE49-F238E27FC236}">
                    <a16:creationId xmlns:a16="http://schemas.microsoft.com/office/drawing/2014/main" id="{91A177D0-11F1-A348-9C23-901F9F3630DB}"/>
                  </a:ext>
                </a:extLst>
              </p:cNvPr>
              <p:cNvCxnSpPr>
                <a:stCxn id="19" idx="1"/>
              </p:cNvCxnSpPr>
              <p:nvPr/>
            </p:nvCxnSpPr>
            <p:spPr>
              <a:xfrm>
                <a:off x="4463988" y="4083918"/>
                <a:ext cx="108012" cy="72008"/>
              </a:xfrm>
              <a:prstGeom prst="line">
                <a:avLst/>
              </a:prstGeom>
              <a:ln w="12700">
                <a:solidFill>
                  <a:srgbClr val="1400D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线连接符 18">
                <a:extLst>
                  <a:ext uri="{FF2B5EF4-FFF2-40B4-BE49-F238E27FC236}">
                    <a16:creationId xmlns:a16="http://schemas.microsoft.com/office/drawing/2014/main" id="{C7A6D55C-1099-FB49-8D65-D78544DDAB84}"/>
                  </a:ext>
                </a:extLst>
              </p:cNvPr>
              <p:cNvCxnSpPr/>
              <p:nvPr/>
            </p:nvCxnSpPr>
            <p:spPr>
              <a:xfrm flipH="1">
                <a:off x="4572000" y="4083918"/>
                <a:ext cx="108012" cy="72008"/>
              </a:xfrm>
              <a:prstGeom prst="line">
                <a:avLst/>
              </a:prstGeom>
              <a:ln w="12700">
                <a:solidFill>
                  <a:srgbClr val="1400D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燕尾形 14">
              <a:extLst>
                <a:ext uri="{FF2B5EF4-FFF2-40B4-BE49-F238E27FC236}">
                  <a16:creationId xmlns:a16="http://schemas.microsoft.com/office/drawing/2014/main" id="{86F6C031-9873-3E43-907F-860D815CC536}"/>
                </a:ext>
              </a:extLst>
            </p:cNvPr>
            <p:cNvSpPr/>
            <p:nvPr/>
          </p:nvSpPr>
          <p:spPr>
            <a:xfrm rot="5400000">
              <a:off x="4471843" y="3876033"/>
              <a:ext cx="200313" cy="359473"/>
            </a:xfrm>
            <a:prstGeom prst="chevron">
              <a:avLst>
                <a:gd name="adj" fmla="val 67667"/>
              </a:avLst>
            </a:prstGeom>
            <a:solidFill>
              <a:srgbClr val="1400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41565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20FCC2AC-8920-EA47-A81D-F64D6CEE7527}"/>
              </a:ext>
            </a:extLst>
          </p:cNvPr>
          <p:cNvSpPr txBox="1"/>
          <p:nvPr/>
        </p:nvSpPr>
        <p:spPr>
          <a:xfrm>
            <a:off x="251521" y="1406127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新华三杯赛绩</a:t>
            </a:r>
          </a:p>
        </p:txBody>
      </p:sp>
      <p:sp>
        <p:nvSpPr>
          <p:cNvPr id="56" name="TextBox 158">
            <a:extLst>
              <a:ext uri="{FF2B5EF4-FFF2-40B4-BE49-F238E27FC236}">
                <a16:creationId xmlns:a16="http://schemas.microsoft.com/office/drawing/2014/main" id="{31E43D5B-209E-2041-8997-9DB174ABA6C2}"/>
              </a:ext>
            </a:extLst>
          </p:cNvPr>
          <p:cNvSpPr txBox="1"/>
          <p:nvPr/>
        </p:nvSpPr>
        <p:spPr>
          <a:xfrm>
            <a:off x="6660233" y="3411576"/>
            <a:ext cx="1994301" cy="49244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1400D8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2018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1400D8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年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1400D8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59" name="图片 58">
            <a:extLst>
              <a:ext uri="{FF2B5EF4-FFF2-40B4-BE49-F238E27FC236}">
                <a16:creationId xmlns:a16="http://schemas.microsoft.com/office/drawing/2014/main" id="{94B7E416-F950-484E-A04C-D19E8A507B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15211" y="2204864"/>
            <a:ext cx="5378677" cy="2736000"/>
          </a:xfrm>
          <a:prstGeom prst="roundRect">
            <a:avLst>
              <a:gd name="adj" fmla="val 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15000" endPos="12000" dist="5000" dir="5400000" sy="-100000" algn="bl" rotWithShape="0"/>
          </a:effectLst>
        </p:spPr>
      </p:pic>
      <p:sp>
        <p:nvSpPr>
          <p:cNvPr id="2" name="燕尾形 1">
            <a:extLst>
              <a:ext uri="{FF2B5EF4-FFF2-40B4-BE49-F238E27FC236}">
                <a16:creationId xmlns:a16="http://schemas.microsoft.com/office/drawing/2014/main" id="{5BE43D86-875F-F84E-9A7A-1C029DB97BF6}"/>
              </a:ext>
            </a:extLst>
          </p:cNvPr>
          <p:cNvSpPr/>
          <p:nvPr/>
        </p:nvSpPr>
        <p:spPr>
          <a:xfrm rot="10800000">
            <a:off x="6552220" y="3457617"/>
            <a:ext cx="216024" cy="387667"/>
          </a:xfrm>
          <a:prstGeom prst="chevron">
            <a:avLst>
              <a:gd name="adj" fmla="val 67667"/>
            </a:avLst>
          </a:prstGeom>
          <a:solidFill>
            <a:srgbClr val="1400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5575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6">
            <a:extLst>
              <a:ext uri="{FF2B5EF4-FFF2-40B4-BE49-F238E27FC236}">
                <a16:creationId xmlns:a16="http://schemas.microsoft.com/office/drawing/2014/main" id="{303CDC0F-E0A0-46FD-A90A-A13E85DC32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399" y="1052736"/>
            <a:ext cx="5791200" cy="685800"/>
          </a:xfrm>
          <a:prstGeom prst="rect">
            <a:avLst/>
          </a:prstGeom>
          <a:noFill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课程介绍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DBF7FC56-C2FC-4185-906D-62E04E3B64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550" y="1628800"/>
            <a:ext cx="8280921" cy="4608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57200" lvl="0" indent="-457200">
              <a:lnSpc>
                <a:spcPct val="150000"/>
              </a:lnSpc>
              <a:buFont typeface="Wingdings" panose="05000000000000000000" charset="0"/>
              <a:buChar char="Ø"/>
              <a:defRPr/>
            </a:pP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性质：</a:t>
            </a:r>
            <a:r>
              <a:rPr lang="zh-CN" altLang="zh-CN" sz="2400" b="1" dirty="0">
                <a:solidFill>
                  <a:srgbClr val="000000"/>
                </a:solidFill>
              </a:rPr>
              <a:t>网络工程</a:t>
            </a:r>
            <a:r>
              <a:rPr lang="zh-CN" altLang="en-US" sz="2400" b="1" dirty="0">
                <a:solidFill>
                  <a:srgbClr val="000000"/>
                </a:solidFill>
              </a:rPr>
              <a:t>专业的核心专业</a:t>
            </a: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课程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Ø"/>
              <a:defRPr/>
            </a:pPr>
            <a:r>
              <a:rPr lang="zh-CN" altLang="en-US" sz="2400" b="1" dirty="0">
                <a:solidFill>
                  <a:srgbClr val="000000"/>
                </a:solidFill>
              </a:rPr>
              <a:t>目的：</a:t>
            </a:r>
            <a:r>
              <a:rPr lang="zh-CN" altLang="zh-CN" sz="2400" b="1" dirty="0">
                <a:solidFill>
                  <a:srgbClr val="000000"/>
                </a:solidFill>
              </a:rPr>
              <a:t>利用路由器与交换机进行网络互连规划、设计、配置与管理</a:t>
            </a:r>
            <a:r>
              <a:rPr lang="zh-CN" altLang="en-US" sz="2400" b="1" dirty="0">
                <a:solidFill>
                  <a:srgbClr val="000000"/>
                </a:solidFill>
              </a:rPr>
              <a:t>，能够搭建中小型园区网。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内容：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路由技术</a:t>
            </a:r>
            <a:r>
              <a:rPr lang="zh-CN" altLang="en-US" sz="2400" b="1" dirty="0">
                <a:solidFill>
                  <a:srgbClr val="FF0000"/>
                </a:solidFill>
                <a:latin typeface="等线" panose="020F0502020204030204"/>
                <a:ea typeface="等线" panose="02010600030101010101" pitchFamily="2" charset="-122"/>
              </a:rPr>
              <a:t>，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交换技术</a:t>
            </a:r>
            <a:r>
              <a:rPr lang="zh-CN" altLang="en-US" sz="2400" b="1" dirty="0">
                <a:solidFill>
                  <a:srgbClr val="FF0000"/>
                </a:solidFill>
                <a:latin typeface="等线" panose="020F0502020204030204"/>
                <a:ea typeface="等线" panose="02010600030101010101" pitchFamily="2" charset="-122"/>
              </a:rPr>
              <a:t>和网络安全技术</a:t>
            </a:r>
            <a:r>
              <a:rPr lang="zh-CN" altLang="en-US" sz="2400" b="1" dirty="0">
                <a:solidFill>
                  <a:srgbClr val="000000"/>
                </a:solidFill>
                <a:latin typeface="等线" panose="020F0502020204030204"/>
                <a:ea typeface="等线" panose="02010600030101010101" pitchFamily="2" charset="-122"/>
              </a:rPr>
              <a:t>。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charset="0"/>
              <a:buChar char="Ø"/>
              <a:defRPr/>
            </a:pP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路由部分</a:t>
            </a: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包括路由器的工作原理、路由协议、路由器配置和基本故障排除的知识和技能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；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charset="0"/>
              <a:buChar char="Ø"/>
              <a:defRPr/>
            </a:pP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交换部分</a:t>
            </a: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包括交换机工作原理和基本配置、局域网交换技术、虚拟局域网的设计与配置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；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charset="0"/>
              <a:buChar char="Ø"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网络安全技术：</a:t>
            </a: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网络安全基础、网络优化和管理基础。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_GB2312" pitchFamily="49" charset="-122"/>
              <a:ea typeface="楷体_GB2312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7716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20FCC2AC-8920-EA47-A81D-F64D6CEE7527}"/>
              </a:ext>
            </a:extLst>
          </p:cNvPr>
          <p:cNvSpPr txBox="1"/>
          <p:nvPr/>
        </p:nvSpPr>
        <p:spPr>
          <a:xfrm>
            <a:off x="251521" y="1406127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新华三杯赛绩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A7F1E49-7562-5145-B1DF-BDF2BB3AFD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1171" y="1763596"/>
            <a:ext cx="5261661" cy="3249580"/>
          </a:xfrm>
          <a:prstGeom prst="rect">
            <a:avLst/>
          </a:prstGeom>
        </p:spPr>
      </p:pic>
      <p:grpSp>
        <p:nvGrpSpPr>
          <p:cNvPr id="6" name="Group 8">
            <a:extLst>
              <a:ext uri="{FF2B5EF4-FFF2-40B4-BE49-F238E27FC236}">
                <a16:creationId xmlns:a16="http://schemas.microsoft.com/office/drawing/2014/main" id="{28304582-44EC-1A42-B3B2-1DDA119BCD44}"/>
              </a:ext>
            </a:extLst>
          </p:cNvPr>
          <p:cNvGrpSpPr/>
          <p:nvPr/>
        </p:nvGrpSpPr>
        <p:grpSpPr>
          <a:xfrm>
            <a:off x="3337493" y="5255384"/>
            <a:ext cx="2541025" cy="492443"/>
            <a:chOff x="2726531" y="2588367"/>
            <a:chExt cx="3124200" cy="667381"/>
          </a:xfrm>
        </p:grpSpPr>
        <p:sp>
          <p:nvSpPr>
            <p:cNvPr id="8" name="TextBox 158">
              <a:extLst>
                <a:ext uri="{FF2B5EF4-FFF2-40B4-BE49-F238E27FC236}">
                  <a16:creationId xmlns:a16="http://schemas.microsoft.com/office/drawing/2014/main" id="{E76C25A1-6A5A-3849-ADA6-24CF50239701}"/>
                </a:ext>
              </a:extLst>
            </p:cNvPr>
            <p:cNvSpPr txBox="1"/>
            <p:nvPr/>
          </p:nvSpPr>
          <p:spPr>
            <a:xfrm>
              <a:off x="2726531" y="2588367"/>
              <a:ext cx="3124200" cy="667381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1400D8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rPr>
                <a:t>2019</a:t>
              </a: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1400D8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rPr>
                <a:t>年</a:t>
              </a:r>
              <a:endPara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1400D8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10" name="组 10">
            <a:extLst>
              <a:ext uri="{FF2B5EF4-FFF2-40B4-BE49-F238E27FC236}">
                <a16:creationId xmlns:a16="http://schemas.microsoft.com/office/drawing/2014/main" id="{3245588E-0403-874F-8DCD-92DF813E2688}"/>
              </a:ext>
            </a:extLst>
          </p:cNvPr>
          <p:cNvGrpSpPr/>
          <p:nvPr/>
        </p:nvGrpSpPr>
        <p:grpSpPr>
          <a:xfrm>
            <a:off x="1941172" y="5034124"/>
            <a:ext cx="5261661" cy="267085"/>
            <a:chOff x="2076430" y="3888841"/>
            <a:chExt cx="4923755" cy="267085"/>
          </a:xfrm>
        </p:grpSpPr>
        <p:grpSp>
          <p:nvGrpSpPr>
            <p:cNvPr id="11" name="组 11">
              <a:extLst>
                <a:ext uri="{FF2B5EF4-FFF2-40B4-BE49-F238E27FC236}">
                  <a16:creationId xmlns:a16="http://schemas.microsoft.com/office/drawing/2014/main" id="{BBA40BC1-AE8E-F642-A1F8-31B95DED89B7}"/>
                </a:ext>
              </a:extLst>
            </p:cNvPr>
            <p:cNvGrpSpPr/>
            <p:nvPr/>
          </p:nvGrpSpPr>
          <p:grpSpPr>
            <a:xfrm>
              <a:off x="2076430" y="3888841"/>
              <a:ext cx="4923755" cy="133542"/>
              <a:chOff x="1880699" y="4011910"/>
              <a:chExt cx="5309932" cy="144016"/>
            </a:xfrm>
          </p:grpSpPr>
          <p:cxnSp>
            <p:nvCxnSpPr>
              <p:cNvPr id="13" name="直线连接符 12">
                <a:extLst>
                  <a:ext uri="{FF2B5EF4-FFF2-40B4-BE49-F238E27FC236}">
                    <a16:creationId xmlns:a16="http://schemas.microsoft.com/office/drawing/2014/main" id="{16AF445D-83A2-F94A-B838-9450E48E95D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80699" y="4083918"/>
                <a:ext cx="5309932" cy="0"/>
              </a:xfrm>
              <a:prstGeom prst="line">
                <a:avLst/>
              </a:prstGeom>
              <a:ln w="12700">
                <a:solidFill>
                  <a:srgbClr val="1400D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3F27D1D2-48EE-D243-A6C0-8EB3317D55B3}"/>
                  </a:ext>
                </a:extLst>
              </p:cNvPr>
              <p:cNvSpPr/>
              <p:nvPr/>
            </p:nvSpPr>
            <p:spPr>
              <a:xfrm>
                <a:off x="4463988" y="4011910"/>
                <a:ext cx="216024" cy="14401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  <p:cxnSp>
            <p:nvCxnSpPr>
              <p:cNvPr id="15" name="直线连接符 14">
                <a:extLst>
                  <a:ext uri="{FF2B5EF4-FFF2-40B4-BE49-F238E27FC236}">
                    <a16:creationId xmlns:a16="http://schemas.microsoft.com/office/drawing/2014/main" id="{B6DF97B9-FEF0-F846-BD35-E1063943FF19}"/>
                  </a:ext>
                </a:extLst>
              </p:cNvPr>
              <p:cNvCxnSpPr>
                <a:stCxn id="16" idx="1"/>
              </p:cNvCxnSpPr>
              <p:nvPr/>
            </p:nvCxnSpPr>
            <p:spPr>
              <a:xfrm>
                <a:off x="4463988" y="4083918"/>
                <a:ext cx="108012" cy="72008"/>
              </a:xfrm>
              <a:prstGeom prst="line">
                <a:avLst/>
              </a:prstGeom>
              <a:ln w="12700">
                <a:solidFill>
                  <a:srgbClr val="1400D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线连接符 15">
                <a:extLst>
                  <a:ext uri="{FF2B5EF4-FFF2-40B4-BE49-F238E27FC236}">
                    <a16:creationId xmlns:a16="http://schemas.microsoft.com/office/drawing/2014/main" id="{0A793BF7-3839-3547-8485-4579CDB9A059}"/>
                  </a:ext>
                </a:extLst>
              </p:cNvPr>
              <p:cNvCxnSpPr/>
              <p:nvPr/>
            </p:nvCxnSpPr>
            <p:spPr>
              <a:xfrm flipH="1">
                <a:off x="4572000" y="4083918"/>
                <a:ext cx="108012" cy="72008"/>
              </a:xfrm>
              <a:prstGeom prst="line">
                <a:avLst/>
              </a:prstGeom>
              <a:ln w="12700">
                <a:solidFill>
                  <a:srgbClr val="1400D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燕尾形 11">
              <a:extLst>
                <a:ext uri="{FF2B5EF4-FFF2-40B4-BE49-F238E27FC236}">
                  <a16:creationId xmlns:a16="http://schemas.microsoft.com/office/drawing/2014/main" id="{07C2A44D-E22F-5A4A-8AC9-09BC0D1E48C7}"/>
                </a:ext>
              </a:extLst>
            </p:cNvPr>
            <p:cNvSpPr/>
            <p:nvPr/>
          </p:nvSpPr>
          <p:spPr>
            <a:xfrm rot="5400000">
              <a:off x="4471843" y="3876033"/>
              <a:ext cx="200313" cy="359473"/>
            </a:xfrm>
            <a:prstGeom prst="chevron">
              <a:avLst>
                <a:gd name="adj" fmla="val 67667"/>
              </a:avLst>
            </a:prstGeom>
            <a:solidFill>
              <a:srgbClr val="1400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195662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20FCC2AC-8920-EA47-A81D-F64D6CEE7527}"/>
              </a:ext>
            </a:extLst>
          </p:cNvPr>
          <p:cNvSpPr txBox="1"/>
          <p:nvPr/>
        </p:nvSpPr>
        <p:spPr>
          <a:xfrm>
            <a:off x="251521" y="1406127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新华三杯赛绩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930D910-3C45-0448-B99D-5B19B243C51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329" y="2135431"/>
            <a:ext cx="4161730" cy="3121296"/>
          </a:xfrm>
          <a:prstGeom prst="roundRect">
            <a:avLst>
              <a:gd name="adj" fmla="val 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24F98DB-4BA1-0045-B16B-5F70A76565A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93532" y="2123704"/>
            <a:ext cx="2019372" cy="3144750"/>
          </a:xfrm>
          <a:prstGeom prst="roundRect">
            <a:avLst>
              <a:gd name="adj" fmla="val 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43C56F6D-6683-B94E-ACE9-93A5B8010A45}"/>
              </a:ext>
            </a:extLst>
          </p:cNvPr>
          <p:cNvSpPr/>
          <p:nvPr/>
        </p:nvSpPr>
        <p:spPr>
          <a:xfrm>
            <a:off x="286317" y="2026133"/>
            <a:ext cx="4377754" cy="3339895"/>
          </a:xfrm>
          <a:prstGeom prst="rect">
            <a:avLst/>
          </a:prstGeom>
          <a:noFill/>
          <a:ln w="12700">
            <a:solidFill>
              <a:srgbClr val="1400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95AD865-3E5E-1946-AC67-FA5F6EDB7684}"/>
              </a:ext>
            </a:extLst>
          </p:cNvPr>
          <p:cNvSpPr/>
          <p:nvPr/>
        </p:nvSpPr>
        <p:spPr>
          <a:xfrm>
            <a:off x="4787373" y="2026133"/>
            <a:ext cx="2231693" cy="3339895"/>
          </a:xfrm>
          <a:prstGeom prst="rect">
            <a:avLst/>
          </a:prstGeom>
          <a:noFill/>
          <a:ln w="12700">
            <a:solidFill>
              <a:srgbClr val="1400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TextBox 158">
            <a:extLst>
              <a:ext uri="{FF2B5EF4-FFF2-40B4-BE49-F238E27FC236}">
                <a16:creationId xmlns:a16="http://schemas.microsoft.com/office/drawing/2014/main" id="{F9EDD01E-F515-8D43-9ED0-4A3644771161}"/>
              </a:ext>
            </a:extLst>
          </p:cNvPr>
          <p:cNvSpPr txBox="1"/>
          <p:nvPr/>
        </p:nvSpPr>
        <p:spPr>
          <a:xfrm>
            <a:off x="7199086" y="3411576"/>
            <a:ext cx="1994301" cy="49244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1400D8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2019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1400D8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年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1400D8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燕尾形 11">
            <a:extLst>
              <a:ext uri="{FF2B5EF4-FFF2-40B4-BE49-F238E27FC236}">
                <a16:creationId xmlns:a16="http://schemas.microsoft.com/office/drawing/2014/main" id="{94C55CEF-9431-294D-97EB-8BB5FEF850AF}"/>
              </a:ext>
            </a:extLst>
          </p:cNvPr>
          <p:cNvSpPr/>
          <p:nvPr/>
        </p:nvSpPr>
        <p:spPr>
          <a:xfrm rot="10800000">
            <a:off x="7199085" y="3457617"/>
            <a:ext cx="216024" cy="387667"/>
          </a:xfrm>
          <a:prstGeom prst="chevron">
            <a:avLst>
              <a:gd name="adj" fmla="val 67667"/>
            </a:avLst>
          </a:prstGeom>
          <a:solidFill>
            <a:srgbClr val="1400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25088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20FCC2AC-8920-EA47-A81D-F64D6CEE7527}"/>
              </a:ext>
            </a:extLst>
          </p:cNvPr>
          <p:cNvSpPr txBox="1"/>
          <p:nvPr/>
        </p:nvSpPr>
        <p:spPr>
          <a:xfrm>
            <a:off x="251521" y="1406127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新华三杯赛绩</a:t>
            </a:r>
          </a:p>
        </p:txBody>
      </p:sp>
      <p:grpSp>
        <p:nvGrpSpPr>
          <p:cNvPr id="6" name="Group 8">
            <a:extLst>
              <a:ext uri="{FF2B5EF4-FFF2-40B4-BE49-F238E27FC236}">
                <a16:creationId xmlns:a16="http://schemas.microsoft.com/office/drawing/2014/main" id="{28304582-44EC-1A42-B3B2-1DDA119BCD44}"/>
              </a:ext>
            </a:extLst>
          </p:cNvPr>
          <p:cNvGrpSpPr/>
          <p:nvPr/>
        </p:nvGrpSpPr>
        <p:grpSpPr>
          <a:xfrm>
            <a:off x="3337493" y="5255384"/>
            <a:ext cx="2541025" cy="492443"/>
            <a:chOff x="2726531" y="2588367"/>
            <a:chExt cx="3124200" cy="667381"/>
          </a:xfrm>
        </p:grpSpPr>
        <p:sp>
          <p:nvSpPr>
            <p:cNvPr id="8" name="TextBox 158">
              <a:extLst>
                <a:ext uri="{FF2B5EF4-FFF2-40B4-BE49-F238E27FC236}">
                  <a16:creationId xmlns:a16="http://schemas.microsoft.com/office/drawing/2014/main" id="{E76C25A1-6A5A-3849-ADA6-24CF50239701}"/>
                </a:ext>
              </a:extLst>
            </p:cNvPr>
            <p:cNvSpPr txBox="1"/>
            <p:nvPr/>
          </p:nvSpPr>
          <p:spPr>
            <a:xfrm>
              <a:off x="2726531" y="2588367"/>
              <a:ext cx="3124200" cy="667381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1400D8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rPr>
                <a:t>2020</a:t>
              </a: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1400D8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rPr>
                <a:t>年</a:t>
              </a:r>
              <a:endPara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1400D8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10" name="组 10">
            <a:extLst>
              <a:ext uri="{FF2B5EF4-FFF2-40B4-BE49-F238E27FC236}">
                <a16:creationId xmlns:a16="http://schemas.microsoft.com/office/drawing/2014/main" id="{3245588E-0403-874F-8DCD-92DF813E2688}"/>
              </a:ext>
            </a:extLst>
          </p:cNvPr>
          <p:cNvGrpSpPr/>
          <p:nvPr/>
        </p:nvGrpSpPr>
        <p:grpSpPr>
          <a:xfrm>
            <a:off x="1941172" y="5034124"/>
            <a:ext cx="5261661" cy="267085"/>
            <a:chOff x="2076430" y="3888841"/>
            <a:chExt cx="4923755" cy="267085"/>
          </a:xfrm>
        </p:grpSpPr>
        <p:grpSp>
          <p:nvGrpSpPr>
            <p:cNvPr id="11" name="组 11">
              <a:extLst>
                <a:ext uri="{FF2B5EF4-FFF2-40B4-BE49-F238E27FC236}">
                  <a16:creationId xmlns:a16="http://schemas.microsoft.com/office/drawing/2014/main" id="{BBA40BC1-AE8E-F642-A1F8-31B95DED89B7}"/>
                </a:ext>
              </a:extLst>
            </p:cNvPr>
            <p:cNvGrpSpPr/>
            <p:nvPr/>
          </p:nvGrpSpPr>
          <p:grpSpPr>
            <a:xfrm>
              <a:off x="2076430" y="3888841"/>
              <a:ext cx="4923755" cy="133542"/>
              <a:chOff x="1880699" y="4011910"/>
              <a:chExt cx="5309932" cy="144016"/>
            </a:xfrm>
          </p:grpSpPr>
          <p:cxnSp>
            <p:nvCxnSpPr>
              <p:cNvPr id="13" name="直线连接符 12">
                <a:extLst>
                  <a:ext uri="{FF2B5EF4-FFF2-40B4-BE49-F238E27FC236}">
                    <a16:creationId xmlns:a16="http://schemas.microsoft.com/office/drawing/2014/main" id="{16AF445D-83A2-F94A-B838-9450E48E95D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80699" y="4083918"/>
                <a:ext cx="5309932" cy="0"/>
              </a:xfrm>
              <a:prstGeom prst="line">
                <a:avLst/>
              </a:prstGeom>
              <a:ln w="12700">
                <a:solidFill>
                  <a:srgbClr val="1400D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3F27D1D2-48EE-D243-A6C0-8EB3317D55B3}"/>
                  </a:ext>
                </a:extLst>
              </p:cNvPr>
              <p:cNvSpPr/>
              <p:nvPr/>
            </p:nvSpPr>
            <p:spPr>
              <a:xfrm>
                <a:off x="4463988" y="4011910"/>
                <a:ext cx="216024" cy="14401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  <p:cxnSp>
            <p:nvCxnSpPr>
              <p:cNvPr id="15" name="直线连接符 14">
                <a:extLst>
                  <a:ext uri="{FF2B5EF4-FFF2-40B4-BE49-F238E27FC236}">
                    <a16:creationId xmlns:a16="http://schemas.microsoft.com/office/drawing/2014/main" id="{B6DF97B9-FEF0-F846-BD35-E1063943FF19}"/>
                  </a:ext>
                </a:extLst>
              </p:cNvPr>
              <p:cNvCxnSpPr>
                <a:stCxn id="16" idx="1"/>
              </p:cNvCxnSpPr>
              <p:nvPr/>
            </p:nvCxnSpPr>
            <p:spPr>
              <a:xfrm>
                <a:off x="4463988" y="4083918"/>
                <a:ext cx="108012" cy="72008"/>
              </a:xfrm>
              <a:prstGeom prst="line">
                <a:avLst/>
              </a:prstGeom>
              <a:ln w="12700">
                <a:solidFill>
                  <a:srgbClr val="1400D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线连接符 15">
                <a:extLst>
                  <a:ext uri="{FF2B5EF4-FFF2-40B4-BE49-F238E27FC236}">
                    <a16:creationId xmlns:a16="http://schemas.microsoft.com/office/drawing/2014/main" id="{0A793BF7-3839-3547-8485-4579CDB9A059}"/>
                  </a:ext>
                </a:extLst>
              </p:cNvPr>
              <p:cNvCxnSpPr/>
              <p:nvPr/>
            </p:nvCxnSpPr>
            <p:spPr>
              <a:xfrm flipH="1">
                <a:off x="4572000" y="4083918"/>
                <a:ext cx="108012" cy="72008"/>
              </a:xfrm>
              <a:prstGeom prst="line">
                <a:avLst/>
              </a:prstGeom>
              <a:ln w="12700">
                <a:solidFill>
                  <a:srgbClr val="1400D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燕尾形 11">
              <a:extLst>
                <a:ext uri="{FF2B5EF4-FFF2-40B4-BE49-F238E27FC236}">
                  <a16:creationId xmlns:a16="http://schemas.microsoft.com/office/drawing/2014/main" id="{07C2A44D-E22F-5A4A-8AC9-09BC0D1E48C7}"/>
                </a:ext>
              </a:extLst>
            </p:cNvPr>
            <p:cNvSpPr/>
            <p:nvPr/>
          </p:nvSpPr>
          <p:spPr>
            <a:xfrm rot="5400000">
              <a:off x="4471843" y="3876033"/>
              <a:ext cx="200313" cy="359473"/>
            </a:xfrm>
            <a:prstGeom prst="chevron">
              <a:avLst>
                <a:gd name="adj" fmla="val 67667"/>
              </a:avLst>
            </a:prstGeom>
            <a:solidFill>
              <a:srgbClr val="1400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24E292A4-D6C3-4EC1-9A85-A02455CB92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9897" y="1783388"/>
            <a:ext cx="6516216" cy="32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21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720" y="3619692"/>
            <a:ext cx="7910570" cy="2520280"/>
          </a:xfrm>
          <a:prstGeom prst="rect">
            <a:avLst/>
          </a:prstGeom>
        </p:spPr>
      </p:pic>
      <p:sp>
        <p:nvSpPr>
          <p:cNvPr id="46" name="文本框 45">
            <a:extLst>
              <a:ext uri="{FF2B5EF4-FFF2-40B4-BE49-F238E27FC236}">
                <a16:creationId xmlns:a16="http://schemas.microsoft.com/office/drawing/2014/main" id="{20FCC2AC-8920-EA47-A81D-F64D6CEE7527}"/>
              </a:ext>
            </a:extLst>
          </p:cNvPr>
          <p:cNvSpPr txBox="1"/>
          <p:nvPr/>
        </p:nvSpPr>
        <p:spPr>
          <a:xfrm>
            <a:off x="251521" y="1406127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新华三杯赛绩</a:t>
            </a:r>
          </a:p>
        </p:txBody>
      </p:sp>
      <p:grpSp>
        <p:nvGrpSpPr>
          <p:cNvPr id="6" name="Group 8">
            <a:extLst>
              <a:ext uri="{FF2B5EF4-FFF2-40B4-BE49-F238E27FC236}">
                <a16:creationId xmlns:a16="http://schemas.microsoft.com/office/drawing/2014/main" id="{28304582-44EC-1A42-B3B2-1DDA119BCD44}"/>
              </a:ext>
            </a:extLst>
          </p:cNvPr>
          <p:cNvGrpSpPr/>
          <p:nvPr/>
        </p:nvGrpSpPr>
        <p:grpSpPr>
          <a:xfrm>
            <a:off x="3337493" y="5960893"/>
            <a:ext cx="2541025" cy="492443"/>
            <a:chOff x="2726531" y="2588367"/>
            <a:chExt cx="3124200" cy="667381"/>
          </a:xfrm>
        </p:grpSpPr>
        <p:sp>
          <p:nvSpPr>
            <p:cNvPr id="8" name="TextBox 158">
              <a:extLst>
                <a:ext uri="{FF2B5EF4-FFF2-40B4-BE49-F238E27FC236}">
                  <a16:creationId xmlns:a16="http://schemas.microsoft.com/office/drawing/2014/main" id="{E76C25A1-6A5A-3849-ADA6-24CF50239701}"/>
                </a:ext>
              </a:extLst>
            </p:cNvPr>
            <p:cNvSpPr txBox="1"/>
            <p:nvPr/>
          </p:nvSpPr>
          <p:spPr>
            <a:xfrm>
              <a:off x="2726531" y="2588367"/>
              <a:ext cx="3124200" cy="667381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1400D8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rPr>
                <a:t>2021</a:t>
              </a: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1400D8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rPr>
                <a:t>年</a:t>
              </a:r>
              <a:endPara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1400D8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10" name="组 10">
            <a:extLst>
              <a:ext uri="{FF2B5EF4-FFF2-40B4-BE49-F238E27FC236}">
                <a16:creationId xmlns:a16="http://schemas.microsoft.com/office/drawing/2014/main" id="{3245588E-0403-874F-8DCD-92DF813E2688}"/>
              </a:ext>
            </a:extLst>
          </p:cNvPr>
          <p:cNvGrpSpPr/>
          <p:nvPr/>
        </p:nvGrpSpPr>
        <p:grpSpPr>
          <a:xfrm>
            <a:off x="1941172" y="5739633"/>
            <a:ext cx="5261661" cy="267085"/>
            <a:chOff x="2076430" y="3888841"/>
            <a:chExt cx="4923755" cy="267085"/>
          </a:xfrm>
        </p:grpSpPr>
        <p:grpSp>
          <p:nvGrpSpPr>
            <p:cNvPr id="11" name="组 11">
              <a:extLst>
                <a:ext uri="{FF2B5EF4-FFF2-40B4-BE49-F238E27FC236}">
                  <a16:creationId xmlns:a16="http://schemas.microsoft.com/office/drawing/2014/main" id="{BBA40BC1-AE8E-F642-A1F8-31B95DED89B7}"/>
                </a:ext>
              </a:extLst>
            </p:cNvPr>
            <p:cNvGrpSpPr/>
            <p:nvPr/>
          </p:nvGrpSpPr>
          <p:grpSpPr>
            <a:xfrm>
              <a:off x="2076430" y="3888841"/>
              <a:ext cx="4923755" cy="133542"/>
              <a:chOff x="1880699" y="4011910"/>
              <a:chExt cx="5309932" cy="144016"/>
            </a:xfrm>
          </p:grpSpPr>
          <p:cxnSp>
            <p:nvCxnSpPr>
              <p:cNvPr id="13" name="直线连接符 12">
                <a:extLst>
                  <a:ext uri="{FF2B5EF4-FFF2-40B4-BE49-F238E27FC236}">
                    <a16:creationId xmlns:a16="http://schemas.microsoft.com/office/drawing/2014/main" id="{16AF445D-83A2-F94A-B838-9450E48E95D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80699" y="4083918"/>
                <a:ext cx="5309932" cy="0"/>
              </a:xfrm>
              <a:prstGeom prst="line">
                <a:avLst/>
              </a:prstGeom>
              <a:ln w="12700">
                <a:solidFill>
                  <a:srgbClr val="1400D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3F27D1D2-48EE-D243-A6C0-8EB3317D55B3}"/>
                  </a:ext>
                </a:extLst>
              </p:cNvPr>
              <p:cNvSpPr/>
              <p:nvPr/>
            </p:nvSpPr>
            <p:spPr>
              <a:xfrm>
                <a:off x="4463988" y="4011910"/>
                <a:ext cx="216024" cy="14401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  <p:cxnSp>
            <p:nvCxnSpPr>
              <p:cNvPr id="15" name="直线连接符 14">
                <a:extLst>
                  <a:ext uri="{FF2B5EF4-FFF2-40B4-BE49-F238E27FC236}">
                    <a16:creationId xmlns:a16="http://schemas.microsoft.com/office/drawing/2014/main" id="{B6DF97B9-FEF0-F846-BD35-E1063943FF19}"/>
                  </a:ext>
                </a:extLst>
              </p:cNvPr>
              <p:cNvCxnSpPr>
                <a:stCxn id="16" idx="1"/>
              </p:cNvCxnSpPr>
              <p:nvPr/>
            </p:nvCxnSpPr>
            <p:spPr>
              <a:xfrm>
                <a:off x="4463988" y="4083918"/>
                <a:ext cx="108012" cy="72008"/>
              </a:xfrm>
              <a:prstGeom prst="line">
                <a:avLst/>
              </a:prstGeom>
              <a:ln w="12700">
                <a:solidFill>
                  <a:srgbClr val="1400D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线连接符 15">
                <a:extLst>
                  <a:ext uri="{FF2B5EF4-FFF2-40B4-BE49-F238E27FC236}">
                    <a16:creationId xmlns:a16="http://schemas.microsoft.com/office/drawing/2014/main" id="{0A793BF7-3839-3547-8485-4579CDB9A059}"/>
                  </a:ext>
                </a:extLst>
              </p:cNvPr>
              <p:cNvCxnSpPr/>
              <p:nvPr/>
            </p:nvCxnSpPr>
            <p:spPr>
              <a:xfrm flipH="1">
                <a:off x="4572000" y="4083918"/>
                <a:ext cx="108012" cy="72008"/>
              </a:xfrm>
              <a:prstGeom prst="line">
                <a:avLst/>
              </a:prstGeom>
              <a:ln w="12700">
                <a:solidFill>
                  <a:srgbClr val="1400D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燕尾形 11">
              <a:extLst>
                <a:ext uri="{FF2B5EF4-FFF2-40B4-BE49-F238E27FC236}">
                  <a16:creationId xmlns:a16="http://schemas.microsoft.com/office/drawing/2014/main" id="{07C2A44D-E22F-5A4A-8AC9-09BC0D1E48C7}"/>
                </a:ext>
              </a:extLst>
            </p:cNvPr>
            <p:cNvSpPr/>
            <p:nvPr/>
          </p:nvSpPr>
          <p:spPr>
            <a:xfrm rot="5400000">
              <a:off x="4471843" y="3876033"/>
              <a:ext cx="200313" cy="359473"/>
            </a:xfrm>
            <a:prstGeom prst="chevron">
              <a:avLst>
                <a:gd name="adj" fmla="val 67667"/>
              </a:avLst>
            </a:prstGeom>
            <a:solidFill>
              <a:srgbClr val="1400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337" y="1806237"/>
            <a:ext cx="7763095" cy="172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249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6">
            <a:extLst>
              <a:ext uri="{FF2B5EF4-FFF2-40B4-BE49-F238E27FC236}">
                <a16:creationId xmlns:a16="http://schemas.microsoft.com/office/drawing/2014/main" id="{303CDC0F-E0A0-46FD-A90A-A13E85DC32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7664" y="1268760"/>
            <a:ext cx="5791200" cy="685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66CC">
                    <a:lumMod val="75000"/>
                  </a:srgbClr>
                </a:solidFill>
                <a:effectLst/>
                <a:uLnTx/>
                <a:uFillTx/>
                <a:latin typeface="楷体_GB2312" pitchFamily="49" charset="-122"/>
                <a:ea typeface="楷体_GB2312" pitchFamily="49" charset="-122"/>
                <a:cs typeface="+mn-cs"/>
              </a:rPr>
              <a:t>希望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9B774CDF-E172-4153-B40D-1E93DC17406F}"/>
              </a:ext>
            </a:extLst>
          </p:cNvPr>
          <p:cNvGrpSpPr/>
          <p:nvPr/>
        </p:nvGrpSpPr>
        <p:grpSpPr>
          <a:xfrm>
            <a:off x="539552" y="2780928"/>
            <a:ext cx="8064896" cy="3672408"/>
            <a:chOff x="683568" y="1131590"/>
            <a:chExt cx="8064896" cy="3672408"/>
          </a:xfrm>
        </p:grpSpPr>
        <p:sp>
          <p:nvSpPr>
            <p:cNvPr id="5" name="矩形 16">
              <a:extLst>
                <a:ext uri="{FF2B5EF4-FFF2-40B4-BE49-F238E27FC236}">
                  <a16:creationId xmlns:a16="http://schemas.microsoft.com/office/drawing/2014/main" id="{79375C4F-9802-42BB-BB3A-6AB4398C7DFA}"/>
                </a:ext>
              </a:extLst>
            </p:cNvPr>
            <p:cNvSpPr/>
            <p:nvPr/>
          </p:nvSpPr>
          <p:spPr>
            <a:xfrm>
              <a:off x="683568" y="1806764"/>
              <a:ext cx="3217908" cy="2997234"/>
            </a:xfrm>
            <a:custGeom>
              <a:avLst/>
              <a:gdLst>
                <a:gd name="connsiteX0" fmla="*/ 0 w 3217908"/>
                <a:gd name="connsiteY0" fmla="*/ 0 h 2997234"/>
                <a:gd name="connsiteX1" fmla="*/ 3217908 w 3217908"/>
                <a:gd name="connsiteY1" fmla="*/ 0 h 2997234"/>
                <a:gd name="connsiteX2" fmla="*/ 3217908 w 3217908"/>
                <a:gd name="connsiteY2" fmla="*/ 2997234 h 2997234"/>
                <a:gd name="connsiteX3" fmla="*/ 0 w 3217908"/>
                <a:gd name="connsiteY3" fmla="*/ 2997234 h 2997234"/>
                <a:gd name="connsiteX4" fmla="*/ 0 w 3217908"/>
                <a:gd name="connsiteY4" fmla="*/ 0 h 2997234"/>
                <a:gd name="connsiteX0" fmla="*/ 0 w 3217908"/>
                <a:gd name="connsiteY0" fmla="*/ 0 h 3004722"/>
                <a:gd name="connsiteX1" fmla="*/ 3217908 w 3217908"/>
                <a:gd name="connsiteY1" fmla="*/ 0 h 3004722"/>
                <a:gd name="connsiteX2" fmla="*/ 3217908 w 3217908"/>
                <a:gd name="connsiteY2" fmla="*/ 2997234 h 3004722"/>
                <a:gd name="connsiteX3" fmla="*/ 1740318 w 3217908"/>
                <a:gd name="connsiteY3" fmla="*/ 3004722 h 3004722"/>
                <a:gd name="connsiteX4" fmla="*/ 0 w 3217908"/>
                <a:gd name="connsiteY4" fmla="*/ 2997234 h 3004722"/>
                <a:gd name="connsiteX5" fmla="*/ 0 w 3217908"/>
                <a:gd name="connsiteY5" fmla="*/ 0 h 3004722"/>
                <a:gd name="connsiteX0" fmla="*/ 1740318 w 3217908"/>
                <a:gd name="connsiteY0" fmla="*/ 3004722 h 3096162"/>
                <a:gd name="connsiteX1" fmla="*/ 0 w 3217908"/>
                <a:gd name="connsiteY1" fmla="*/ 2997234 h 3096162"/>
                <a:gd name="connsiteX2" fmla="*/ 0 w 3217908"/>
                <a:gd name="connsiteY2" fmla="*/ 0 h 3096162"/>
                <a:gd name="connsiteX3" fmla="*/ 3217908 w 3217908"/>
                <a:gd name="connsiteY3" fmla="*/ 0 h 3096162"/>
                <a:gd name="connsiteX4" fmla="*/ 3217908 w 3217908"/>
                <a:gd name="connsiteY4" fmla="*/ 2997234 h 3096162"/>
                <a:gd name="connsiteX5" fmla="*/ 1831758 w 3217908"/>
                <a:gd name="connsiteY5" fmla="*/ 3096162 h 3096162"/>
                <a:gd name="connsiteX0" fmla="*/ 0 w 3217908"/>
                <a:gd name="connsiteY0" fmla="*/ 2997234 h 3096162"/>
                <a:gd name="connsiteX1" fmla="*/ 0 w 3217908"/>
                <a:gd name="connsiteY1" fmla="*/ 0 h 3096162"/>
                <a:gd name="connsiteX2" fmla="*/ 3217908 w 3217908"/>
                <a:gd name="connsiteY2" fmla="*/ 0 h 3096162"/>
                <a:gd name="connsiteX3" fmla="*/ 3217908 w 3217908"/>
                <a:gd name="connsiteY3" fmla="*/ 2997234 h 3096162"/>
                <a:gd name="connsiteX4" fmla="*/ 1831758 w 3217908"/>
                <a:gd name="connsiteY4" fmla="*/ 3096162 h 3096162"/>
                <a:gd name="connsiteX0" fmla="*/ 0 w 3217908"/>
                <a:gd name="connsiteY0" fmla="*/ 2997234 h 2997234"/>
                <a:gd name="connsiteX1" fmla="*/ 0 w 3217908"/>
                <a:gd name="connsiteY1" fmla="*/ 0 h 2997234"/>
                <a:gd name="connsiteX2" fmla="*/ 3217908 w 3217908"/>
                <a:gd name="connsiteY2" fmla="*/ 0 h 2997234"/>
                <a:gd name="connsiteX3" fmla="*/ 3217908 w 3217908"/>
                <a:gd name="connsiteY3" fmla="*/ 2997234 h 2997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7908" h="2997234">
                  <a:moveTo>
                    <a:pt x="0" y="2997234"/>
                  </a:moveTo>
                  <a:lnTo>
                    <a:pt x="0" y="0"/>
                  </a:lnTo>
                  <a:lnTo>
                    <a:pt x="3217908" y="0"/>
                  </a:lnTo>
                  <a:lnTo>
                    <a:pt x="3217908" y="2997234"/>
                  </a:lnTo>
                </a:path>
              </a:pathLst>
            </a:custGeom>
            <a:gradFill>
              <a:gsLst>
                <a:gs pos="100000">
                  <a:srgbClr val="1400D8">
                    <a:alpha val="0"/>
                  </a:srgbClr>
                </a:gs>
                <a:gs pos="0">
                  <a:srgbClr val="1400D8">
                    <a:alpha val="17000"/>
                  </a:srgbClr>
                </a:gs>
              </a:gsLst>
              <a:lin ang="5400000" scaled="0"/>
            </a:gradFill>
            <a:ln w="12700"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4311B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CBB8DAD5-E7C7-4AB0-AF83-CA306B43907F}"/>
                </a:ext>
              </a:extLst>
            </p:cNvPr>
            <p:cNvSpPr/>
            <p:nvPr/>
          </p:nvSpPr>
          <p:spPr>
            <a:xfrm>
              <a:off x="683568" y="1131590"/>
              <a:ext cx="3217908" cy="675174"/>
            </a:xfrm>
            <a:prstGeom prst="rect">
              <a:avLst/>
            </a:prstGeom>
            <a:solidFill>
              <a:srgbClr val="1400D8">
                <a:alpha val="10000"/>
              </a:srgbClr>
            </a:solidFill>
            <a:ln w="12700">
              <a:solidFill>
                <a:srgbClr val="1400D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pic>
          <p:nvPicPr>
            <p:cNvPr id="7" name="图片 6" descr="busy">
              <a:extLst>
                <a:ext uri="{FF2B5EF4-FFF2-40B4-BE49-F238E27FC236}">
                  <a16:creationId xmlns:a16="http://schemas.microsoft.com/office/drawing/2014/main" id="{CB5B3E5E-487C-496F-8209-800D67D1BA87}"/>
                </a:ext>
              </a:extLst>
            </p:cNvPr>
            <p:cNvPicPr/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4139952" y="1131590"/>
              <a:ext cx="4608512" cy="3369643"/>
            </a:xfrm>
            <a:prstGeom prst="roundRect">
              <a:avLst>
                <a:gd name="adj" fmla="val 0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14000" endPos="10000" dist="5000" dir="5400000" sy="-100000" algn="bl" rotWithShape="0"/>
            </a:effectLst>
          </p:spPr>
        </p:pic>
        <p:sp>
          <p:nvSpPr>
            <p:cNvPr id="8" name="TextBox 511">
              <a:extLst>
                <a:ext uri="{FF2B5EF4-FFF2-40B4-BE49-F238E27FC236}">
                  <a16:creationId xmlns:a16="http://schemas.microsoft.com/office/drawing/2014/main" id="{F32542F4-8C52-4D49-AFFF-229065A849F1}"/>
                </a:ext>
              </a:extLst>
            </p:cNvPr>
            <p:cNvSpPr txBox="1"/>
            <p:nvPr/>
          </p:nvSpPr>
          <p:spPr>
            <a:xfrm>
              <a:off x="1475656" y="1315288"/>
              <a:ext cx="2345877" cy="307777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4311B9"/>
                  </a:solidFill>
                  <a:effectLst/>
                  <a:uLnTx/>
                  <a:uFillTx/>
                  <a:latin typeface="Microsoft YaHei"/>
                  <a:ea typeface="Microsoft YaHei"/>
                  <a:cs typeface="+mn-cs"/>
                </a:rPr>
                <a:t>脚踏实地  再创辉煌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311B9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9" name="TextBox 513">
              <a:extLst>
                <a:ext uri="{FF2B5EF4-FFF2-40B4-BE49-F238E27FC236}">
                  <a16:creationId xmlns:a16="http://schemas.microsoft.com/office/drawing/2014/main" id="{7D0896AE-D450-4188-909F-93CDC48A43FA}"/>
                </a:ext>
              </a:extLst>
            </p:cNvPr>
            <p:cNvSpPr txBox="1"/>
            <p:nvPr/>
          </p:nvSpPr>
          <p:spPr>
            <a:xfrm>
              <a:off x="996378" y="2202155"/>
              <a:ext cx="2592288" cy="180972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  <a:cs typeface="+mn-cs"/>
                </a:rPr>
                <a:t>现在，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endParaRPr>
            </a:p>
            <a:p>
              <a:pPr marL="0" marR="0" lvl="0" indent="0" algn="just" defTabSz="914400" rtl="0" eaLnBrk="1" fontAlgn="auto" latinLnBrk="1" hangingPunct="1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  <a:cs typeface="+mn-cs"/>
                </a:rPr>
                <a:t>看你们的了，</a:t>
              </a:r>
            </a:p>
            <a:p>
              <a:pPr marL="0" marR="0" lvl="0" indent="0" algn="just" defTabSz="914400" rtl="0" eaLnBrk="1" fontAlgn="auto" latinLnBrk="1" hangingPunct="1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  <a:cs typeface="+mn-cs"/>
                </a:rPr>
                <a:t>20</a:t>
              </a: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  <a:cs typeface="+mn-cs"/>
                </a:rPr>
                <a:t>网工  </a:t>
              </a: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endParaRPr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E348C539-742D-4459-A304-22C08BF6A1B1}"/>
                </a:ext>
              </a:extLst>
            </p:cNvPr>
            <p:cNvSpPr/>
            <p:nvPr/>
          </p:nvSpPr>
          <p:spPr>
            <a:xfrm>
              <a:off x="805132" y="1244228"/>
              <a:ext cx="432048" cy="449898"/>
            </a:xfrm>
            <a:custGeom>
              <a:avLst/>
              <a:gdLst/>
              <a:ahLst/>
              <a:cxnLst/>
              <a:rect l="l" t="t" r="r" b="b"/>
              <a:pathLst>
                <a:path w="445399" h="463800">
                  <a:moveTo>
                    <a:pt x="256401" y="161343"/>
                  </a:moveTo>
                  <a:cubicBezTo>
                    <a:pt x="253642" y="164018"/>
                    <a:pt x="253549" y="168445"/>
                    <a:pt x="256217" y="171243"/>
                  </a:cubicBezTo>
                  <a:lnTo>
                    <a:pt x="291421" y="208257"/>
                  </a:lnTo>
                  <a:cubicBezTo>
                    <a:pt x="292710" y="209610"/>
                    <a:pt x="294457" y="210379"/>
                    <a:pt x="296359" y="210410"/>
                  </a:cubicBezTo>
                  <a:cubicBezTo>
                    <a:pt x="296389" y="210440"/>
                    <a:pt x="296421" y="210440"/>
                    <a:pt x="296482" y="210440"/>
                  </a:cubicBezTo>
                  <a:cubicBezTo>
                    <a:pt x="298321" y="210440"/>
                    <a:pt x="300039" y="209733"/>
                    <a:pt x="301356" y="208441"/>
                  </a:cubicBezTo>
                  <a:cubicBezTo>
                    <a:pt x="312795" y="197374"/>
                    <a:pt x="321139" y="189473"/>
                    <a:pt x="328561" y="182463"/>
                  </a:cubicBezTo>
                  <a:cubicBezTo>
                    <a:pt x="333406" y="177914"/>
                    <a:pt x="337820" y="173732"/>
                    <a:pt x="342419" y="169305"/>
                  </a:cubicBezTo>
                  <a:cubicBezTo>
                    <a:pt x="367875" y="178743"/>
                    <a:pt x="396271" y="172871"/>
                    <a:pt x="415959" y="153809"/>
                  </a:cubicBezTo>
                  <a:cubicBezTo>
                    <a:pt x="430004" y="140221"/>
                    <a:pt x="439082" y="120546"/>
                    <a:pt x="440859" y="99793"/>
                  </a:cubicBezTo>
                  <a:cubicBezTo>
                    <a:pt x="440981" y="97825"/>
                    <a:pt x="440339" y="95889"/>
                    <a:pt x="439018" y="94444"/>
                  </a:cubicBezTo>
                  <a:lnTo>
                    <a:pt x="431415" y="86113"/>
                  </a:lnTo>
                  <a:cubicBezTo>
                    <a:pt x="430127" y="84730"/>
                    <a:pt x="428348" y="83899"/>
                    <a:pt x="426448" y="83839"/>
                  </a:cubicBezTo>
                  <a:cubicBezTo>
                    <a:pt x="424546" y="83839"/>
                    <a:pt x="422706" y="84515"/>
                    <a:pt x="421356" y="85836"/>
                  </a:cubicBezTo>
                  <a:lnTo>
                    <a:pt x="387684" y="118579"/>
                  </a:lnTo>
                  <a:lnTo>
                    <a:pt x="356832" y="109080"/>
                  </a:lnTo>
                  <a:lnTo>
                    <a:pt x="349412" y="76490"/>
                  </a:lnTo>
                  <a:lnTo>
                    <a:pt x="383207" y="43533"/>
                  </a:lnTo>
                  <a:cubicBezTo>
                    <a:pt x="385905" y="40890"/>
                    <a:pt x="386028" y="36554"/>
                    <a:pt x="383453" y="33756"/>
                  </a:cubicBezTo>
                  <a:lnTo>
                    <a:pt x="375848" y="25394"/>
                  </a:lnTo>
                  <a:cubicBezTo>
                    <a:pt x="374436" y="23888"/>
                    <a:pt x="372412" y="23150"/>
                    <a:pt x="370448" y="23120"/>
                  </a:cubicBezTo>
                  <a:cubicBezTo>
                    <a:pt x="350302" y="23796"/>
                    <a:pt x="330647" y="32034"/>
                    <a:pt x="316540" y="45684"/>
                  </a:cubicBezTo>
                  <a:cubicBezTo>
                    <a:pt x="296299" y="65300"/>
                    <a:pt x="289186" y="94751"/>
                    <a:pt x="297771" y="121868"/>
                  </a:cubicBezTo>
                  <a:cubicBezTo>
                    <a:pt x="293230" y="126234"/>
                    <a:pt x="288631" y="130568"/>
                    <a:pt x="283633" y="135303"/>
                  </a:cubicBezTo>
                  <a:cubicBezTo>
                    <a:pt x="275874" y="142651"/>
                    <a:pt x="267196" y="150890"/>
                    <a:pt x="256401" y="161343"/>
                  </a:cubicBezTo>
                  <a:close/>
                  <a:moveTo>
                    <a:pt x="178724" y="246594"/>
                  </a:moveTo>
                  <a:cubicBezTo>
                    <a:pt x="176023" y="243827"/>
                    <a:pt x="171609" y="243766"/>
                    <a:pt x="168848" y="246443"/>
                  </a:cubicBezTo>
                  <a:cubicBezTo>
                    <a:pt x="116103" y="297597"/>
                    <a:pt x="68078" y="344145"/>
                    <a:pt x="60903" y="351064"/>
                  </a:cubicBezTo>
                  <a:cubicBezTo>
                    <a:pt x="50599" y="361056"/>
                    <a:pt x="35878" y="371384"/>
                    <a:pt x="25144" y="378947"/>
                  </a:cubicBezTo>
                  <a:cubicBezTo>
                    <a:pt x="18521" y="383589"/>
                    <a:pt x="13737" y="386970"/>
                    <a:pt x="11406" y="389246"/>
                  </a:cubicBezTo>
                  <a:cubicBezTo>
                    <a:pt x="4783" y="395640"/>
                    <a:pt x="1901" y="407937"/>
                    <a:pt x="1410" y="410336"/>
                  </a:cubicBezTo>
                  <a:cubicBezTo>
                    <a:pt x="918" y="412580"/>
                    <a:pt x="1532" y="414886"/>
                    <a:pt x="3066" y="416545"/>
                  </a:cubicBezTo>
                  <a:lnTo>
                    <a:pt x="37596" y="454267"/>
                  </a:lnTo>
                  <a:cubicBezTo>
                    <a:pt x="38914" y="455744"/>
                    <a:pt x="40786" y="456544"/>
                    <a:pt x="42747" y="456544"/>
                  </a:cubicBezTo>
                  <a:cubicBezTo>
                    <a:pt x="43085" y="456544"/>
                    <a:pt x="43422" y="456544"/>
                    <a:pt x="43730" y="456482"/>
                  </a:cubicBezTo>
                  <a:cubicBezTo>
                    <a:pt x="51949" y="455346"/>
                    <a:pt x="62558" y="453131"/>
                    <a:pt x="66697" y="449165"/>
                  </a:cubicBezTo>
                  <a:cubicBezTo>
                    <a:pt x="68170" y="447721"/>
                    <a:pt x="70041" y="445015"/>
                    <a:pt x="74426" y="438526"/>
                  </a:cubicBezTo>
                  <a:cubicBezTo>
                    <a:pt x="81694" y="427797"/>
                    <a:pt x="93900" y="409782"/>
                    <a:pt x="105153" y="398900"/>
                  </a:cubicBezTo>
                  <a:lnTo>
                    <a:pt x="214173" y="293232"/>
                  </a:lnTo>
                  <a:cubicBezTo>
                    <a:pt x="215523" y="291911"/>
                    <a:pt x="216290" y="290128"/>
                    <a:pt x="216319" y="288286"/>
                  </a:cubicBezTo>
                  <a:cubicBezTo>
                    <a:pt x="216351" y="286408"/>
                    <a:pt x="215644" y="284594"/>
                    <a:pt x="214326" y="283273"/>
                  </a:cubicBezTo>
                  <a:lnTo>
                    <a:pt x="178724" y="246594"/>
                  </a:lnTo>
                  <a:lnTo>
                    <a:pt x="178724" y="246594"/>
                  </a:lnTo>
                  <a:close/>
                  <a:moveTo>
                    <a:pt x="374928" y="320626"/>
                  </a:moveTo>
                  <a:cubicBezTo>
                    <a:pt x="367567" y="311464"/>
                    <a:pt x="356190" y="306513"/>
                    <a:pt x="344660" y="306974"/>
                  </a:cubicBezTo>
                  <a:cubicBezTo>
                    <a:pt x="303965" y="256864"/>
                    <a:pt x="180593" y="113138"/>
                    <a:pt x="173266" y="104682"/>
                  </a:cubicBezTo>
                  <a:cubicBezTo>
                    <a:pt x="171425" y="102561"/>
                    <a:pt x="170598" y="100654"/>
                    <a:pt x="170750" y="98840"/>
                  </a:cubicBezTo>
                  <a:cubicBezTo>
                    <a:pt x="170964" y="96258"/>
                    <a:pt x="173142" y="93891"/>
                    <a:pt x="174124" y="93092"/>
                  </a:cubicBezTo>
                  <a:cubicBezTo>
                    <a:pt x="196234" y="74215"/>
                    <a:pt x="217547" y="76858"/>
                    <a:pt x="233064" y="78765"/>
                  </a:cubicBezTo>
                  <a:cubicBezTo>
                    <a:pt x="237818" y="79380"/>
                    <a:pt x="241926" y="79871"/>
                    <a:pt x="245484" y="79657"/>
                  </a:cubicBezTo>
                  <a:cubicBezTo>
                    <a:pt x="247005" y="79561"/>
                    <a:pt x="248456" y="78977"/>
                    <a:pt x="249625" y="77996"/>
                  </a:cubicBezTo>
                  <a:lnTo>
                    <a:pt x="275138" y="56198"/>
                  </a:lnTo>
                  <a:cubicBezTo>
                    <a:pt x="276917" y="54662"/>
                    <a:pt x="277838" y="52296"/>
                    <a:pt x="277532" y="49897"/>
                  </a:cubicBezTo>
                  <a:cubicBezTo>
                    <a:pt x="277192" y="47530"/>
                    <a:pt x="275690" y="45500"/>
                    <a:pt x="273482" y="44485"/>
                  </a:cubicBezTo>
                  <a:cubicBezTo>
                    <a:pt x="177282" y="0"/>
                    <a:pt x="132509" y="38306"/>
                    <a:pt x="130762" y="39873"/>
                  </a:cubicBezTo>
                  <a:lnTo>
                    <a:pt x="69336" y="92322"/>
                  </a:lnTo>
                  <a:cubicBezTo>
                    <a:pt x="68053" y="93421"/>
                    <a:pt x="67212" y="94952"/>
                    <a:pt x="66976" y="96626"/>
                  </a:cubicBezTo>
                  <a:cubicBezTo>
                    <a:pt x="66423" y="100254"/>
                    <a:pt x="63970" y="108863"/>
                    <a:pt x="59921" y="112336"/>
                  </a:cubicBezTo>
                  <a:cubicBezTo>
                    <a:pt x="56979" y="114857"/>
                    <a:pt x="53666" y="114734"/>
                    <a:pt x="48974" y="114273"/>
                  </a:cubicBezTo>
                  <a:cubicBezTo>
                    <a:pt x="45294" y="113934"/>
                    <a:pt x="41092" y="113536"/>
                    <a:pt x="37596" y="116610"/>
                  </a:cubicBezTo>
                  <a:cubicBezTo>
                    <a:pt x="37535" y="116671"/>
                    <a:pt x="37505" y="116703"/>
                    <a:pt x="37473" y="116763"/>
                  </a:cubicBezTo>
                  <a:cubicBezTo>
                    <a:pt x="37351" y="116825"/>
                    <a:pt x="37260" y="116918"/>
                    <a:pt x="37167" y="116978"/>
                  </a:cubicBezTo>
                  <a:lnTo>
                    <a:pt x="5273" y="144218"/>
                  </a:lnTo>
                  <a:cubicBezTo>
                    <a:pt x="613" y="148184"/>
                    <a:pt x="0" y="155317"/>
                    <a:pt x="3833" y="160081"/>
                  </a:cubicBezTo>
                  <a:lnTo>
                    <a:pt x="50231" y="217633"/>
                  </a:lnTo>
                  <a:cubicBezTo>
                    <a:pt x="52133" y="220001"/>
                    <a:pt x="54861" y="221477"/>
                    <a:pt x="57897" y="221754"/>
                  </a:cubicBezTo>
                  <a:cubicBezTo>
                    <a:pt x="60966" y="222031"/>
                    <a:pt x="63846" y="221108"/>
                    <a:pt x="66178" y="219109"/>
                  </a:cubicBezTo>
                  <a:lnTo>
                    <a:pt x="98071" y="191900"/>
                  </a:lnTo>
                  <a:cubicBezTo>
                    <a:pt x="98929" y="191133"/>
                    <a:pt x="99480" y="190364"/>
                    <a:pt x="99848" y="189811"/>
                  </a:cubicBezTo>
                  <a:cubicBezTo>
                    <a:pt x="103099" y="185629"/>
                    <a:pt x="103222" y="180556"/>
                    <a:pt x="103375" y="175669"/>
                  </a:cubicBezTo>
                  <a:cubicBezTo>
                    <a:pt x="103529" y="169243"/>
                    <a:pt x="103713" y="163710"/>
                    <a:pt x="109477" y="158759"/>
                  </a:cubicBezTo>
                  <a:cubicBezTo>
                    <a:pt x="118004" y="151504"/>
                    <a:pt x="129167" y="155009"/>
                    <a:pt x="132784" y="156455"/>
                  </a:cubicBezTo>
                  <a:lnTo>
                    <a:pt x="298017" y="351336"/>
                  </a:lnTo>
                  <a:cubicBezTo>
                    <a:pt x="297158" y="361269"/>
                    <a:pt x="300099" y="371106"/>
                    <a:pt x="306297" y="378792"/>
                  </a:cubicBezTo>
                  <a:lnTo>
                    <a:pt x="363763" y="450088"/>
                  </a:lnTo>
                  <a:cubicBezTo>
                    <a:pt x="370081" y="457894"/>
                    <a:pt x="379035" y="462724"/>
                    <a:pt x="388973" y="463645"/>
                  </a:cubicBezTo>
                  <a:cubicBezTo>
                    <a:pt x="390138" y="463738"/>
                    <a:pt x="391304" y="463799"/>
                    <a:pt x="392438" y="463799"/>
                  </a:cubicBezTo>
                  <a:cubicBezTo>
                    <a:pt x="401116" y="463799"/>
                    <a:pt x="409487" y="460725"/>
                    <a:pt x="416205" y="454974"/>
                  </a:cubicBezTo>
                  <a:lnTo>
                    <a:pt x="427489" y="445351"/>
                  </a:lnTo>
                  <a:cubicBezTo>
                    <a:pt x="443158" y="431948"/>
                    <a:pt x="445399" y="407969"/>
                    <a:pt x="432427" y="391920"/>
                  </a:cubicBezTo>
                  <a:lnTo>
                    <a:pt x="374928" y="320626"/>
                  </a:lnTo>
                  <a:lnTo>
                    <a:pt x="374928" y="320626"/>
                  </a:lnTo>
                  <a:close/>
                </a:path>
              </a:pathLst>
            </a:custGeom>
            <a:solidFill>
              <a:srgbClr val="1400D8"/>
            </a:solidFill>
          </p:spPr>
        </p:sp>
        <p:cxnSp>
          <p:nvCxnSpPr>
            <p:cNvPr id="11" name="直线连接符 15">
              <a:extLst>
                <a:ext uri="{FF2B5EF4-FFF2-40B4-BE49-F238E27FC236}">
                  <a16:creationId xmlns:a16="http://schemas.microsoft.com/office/drawing/2014/main" id="{3B51FBE0-D92B-4A67-93BD-7A2E33CC1249}"/>
                </a:ext>
              </a:extLst>
            </p:cNvPr>
            <p:cNvCxnSpPr/>
            <p:nvPr/>
          </p:nvCxnSpPr>
          <p:spPr>
            <a:xfrm>
              <a:off x="1381196" y="1161186"/>
              <a:ext cx="0" cy="584989"/>
            </a:xfrm>
            <a:prstGeom prst="line">
              <a:avLst/>
            </a:prstGeom>
            <a:ln>
              <a:solidFill>
                <a:srgbClr val="1400D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4087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6">
            <a:extLst>
              <a:ext uri="{FF2B5EF4-FFF2-40B4-BE49-F238E27FC236}">
                <a16:creationId xmlns:a16="http://schemas.microsoft.com/office/drawing/2014/main" id="{303CDC0F-E0A0-46FD-A90A-A13E85DC32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9652" y="1052736"/>
            <a:ext cx="5791200" cy="685800"/>
          </a:xfrm>
          <a:prstGeom prst="rect">
            <a:avLst/>
          </a:prstGeom>
          <a:noFill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姚体" panose="02010601030101010101" pitchFamily="2" charset="-122"/>
                <a:ea typeface="方正姚体" panose="02010601030101010101" pitchFamily="2" charset="-122"/>
              </a:rPr>
              <a:t>学习目标</a:t>
            </a: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DBF7FC56-C2FC-4185-906D-62E04E3B64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539" y="1870334"/>
            <a:ext cx="8280921" cy="322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tabLst/>
              <a:defRPr/>
            </a:pP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通过本课程学习，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将</a:t>
            </a: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具备网络工程师的基本专业素质：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</a:endParaRPr>
          </a:p>
          <a:p>
            <a:pPr lvl="1">
              <a:lnSpc>
                <a:spcPct val="150000"/>
              </a:lnSpc>
              <a:defRPr/>
            </a:pP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（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1</a:t>
            </a: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）掌握路由与交换的基本知识与原理；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</a:endParaRPr>
          </a:p>
          <a:p>
            <a:pPr lvl="1">
              <a:lnSpc>
                <a:spcPct val="150000"/>
              </a:lnSpc>
              <a:defRPr/>
            </a:pP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（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2</a:t>
            </a: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）具有利用路由与交换技术进行网络互连的基本能力，并达到网络从业人员中的中级网络工程师水平；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</a:endParaRPr>
          </a:p>
          <a:p>
            <a:pPr lvl="1">
              <a:lnSpc>
                <a:spcPct val="150000"/>
              </a:lnSpc>
              <a:defRPr/>
            </a:pP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（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3</a:t>
            </a: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）得到学习能力与分析解决问题能力的锻炼；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</a:endParaRPr>
          </a:p>
          <a:p>
            <a:pPr lvl="1">
              <a:lnSpc>
                <a:spcPct val="150000"/>
              </a:lnSpc>
              <a:defRPr/>
            </a:pP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（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4</a:t>
            </a: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）得到团队合作与沟通表达能力的培养；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</a:endParaRPr>
          </a:p>
          <a:p>
            <a:pPr lvl="1">
              <a:lnSpc>
                <a:spcPct val="150000"/>
              </a:lnSpc>
              <a:defRPr/>
            </a:pP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（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5</a:t>
            </a: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rPr>
              <a:t>）为后续计算机网络安全、无线网络技术等专业课程学习提供必要的准备。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楷体_GB2312" pitchFamily="49" charset="-122"/>
              <a:ea typeface="楷体_GB2312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632770F-4375-419C-B8F0-813ACE813369}"/>
              </a:ext>
            </a:extLst>
          </p:cNvPr>
          <p:cNvSpPr/>
          <p:nvPr/>
        </p:nvSpPr>
        <p:spPr>
          <a:xfrm>
            <a:off x="431539" y="1988840"/>
            <a:ext cx="8388933" cy="446449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lvl="0" indent="-457200">
              <a:lnSpc>
                <a:spcPct val="200000"/>
              </a:lnSpc>
              <a:buFont typeface="Wingdings" panose="05000000000000000000" charset="0"/>
              <a:buChar char="Ø"/>
              <a:defRPr/>
            </a:pPr>
            <a:r>
              <a:rPr lang="zh-CN" altLang="en-US" sz="3200" dirty="0">
                <a:solidFill>
                  <a:srgbClr val="000000"/>
                </a:solidFill>
              </a:rPr>
              <a:t>上知网论文搜索学位论文“网络设计与实现”</a:t>
            </a:r>
            <a:endParaRPr lang="en-US" altLang="zh-CN" sz="3200" dirty="0">
              <a:solidFill>
                <a:srgbClr val="000000"/>
              </a:solidFill>
            </a:endParaRPr>
          </a:p>
          <a:p>
            <a:pPr marL="457200" indent="-457200">
              <a:lnSpc>
                <a:spcPct val="200000"/>
              </a:lnSpc>
              <a:buFont typeface="Wingdings" panose="05000000000000000000" charset="0"/>
              <a:buChar char="Ø"/>
              <a:defRPr/>
            </a:pPr>
            <a:r>
              <a:rPr lang="zh-CN" altLang="en-US" sz="3200" dirty="0">
                <a:solidFill>
                  <a:srgbClr val="000000"/>
                </a:solidFill>
              </a:rPr>
              <a:t>上网搜索“网络工程师认证证书有哪些？”</a:t>
            </a:r>
            <a:endParaRPr lang="en-US" altLang="zh-CN" sz="3200" dirty="0">
              <a:solidFill>
                <a:srgbClr val="000000"/>
              </a:solidFill>
            </a:endParaRPr>
          </a:p>
          <a:p>
            <a:pPr marL="457200" indent="-457200">
              <a:lnSpc>
                <a:spcPct val="200000"/>
              </a:lnSpc>
              <a:buFont typeface="Wingdings" panose="05000000000000000000" charset="0"/>
              <a:buChar char="Ø"/>
              <a:defRPr/>
            </a:pPr>
            <a:r>
              <a:rPr lang="zh-CN" altLang="en-US" sz="3200" dirty="0">
                <a:solidFill>
                  <a:srgbClr val="000000"/>
                </a:solidFill>
              </a:rPr>
              <a:t>上网搜索</a:t>
            </a:r>
            <a:r>
              <a:rPr lang="en-US" altLang="zh-CN" sz="3200" dirty="0">
                <a:solidFill>
                  <a:srgbClr val="000000"/>
                </a:solidFill>
              </a:rPr>
              <a:t>”</a:t>
            </a:r>
            <a:r>
              <a:rPr lang="zh-CN" altLang="en-US" sz="3200" dirty="0">
                <a:solidFill>
                  <a:srgbClr val="000000"/>
                </a:solidFill>
              </a:rPr>
              <a:t>华为</a:t>
            </a:r>
            <a:r>
              <a:rPr lang="en-US" altLang="zh-CN" sz="3200" dirty="0">
                <a:solidFill>
                  <a:srgbClr val="000000"/>
                </a:solidFill>
              </a:rPr>
              <a:t>/</a:t>
            </a:r>
            <a:r>
              <a:rPr lang="zh-CN" altLang="en-US" sz="3200" dirty="0">
                <a:solidFill>
                  <a:srgbClr val="000000"/>
                </a:solidFill>
              </a:rPr>
              <a:t>思科</a:t>
            </a:r>
            <a:r>
              <a:rPr lang="en-US" altLang="zh-CN" sz="3200" dirty="0">
                <a:solidFill>
                  <a:srgbClr val="000000"/>
                </a:solidFill>
              </a:rPr>
              <a:t>/</a:t>
            </a:r>
            <a:r>
              <a:rPr lang="zh-CN" altLang="en-US" sz="3200" dirty="0">
                <a:solidFill>
                  <a:srgbClr val="000000"/>
                </a:solidFill>
              </a:rPr>
              <a:t>华三基本命令对比</a:t>
            </a:r>
            <a:r>
              <a:rPr lang="en-US" altLang="zh-CN" sz="3200" dirty="0">
                <a:solidFill>
                  <a:srgbClr val="000000"/>
                </a:solidFill>
              </a:rPr>
              <a:t>”</a:t>
            </a:r>
            <a:endParaRPr lang="zh-CN" altLang="zh-CN" sz="3200" dirty="0">
              <a:solidFill>
                <a:srgbClr val="000000"/>
              </a:solidFill>
            </a:endParaRPr>
          </a:p>
          <a:p>
            <a:pPr algn="ctr">
              <a:lnSpc>
                <a:spcPct val="200000"/>
              </a:lnSpc>
            </a:pP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427701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143369" y="707485"/>
            <a:ext cx="27494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zh-CN" altLang="en-US" sz="4000" b="1" dirty="0">
                <a:solidFill>
                  <a:schemeClr val="accent1">
                    <a:lumMod val="75000"/>
                  </a:schemeClr>
                </a:solidFill>
                <a:ea typeface="楷体_GB2312" pitchFamily="49" charset="-122"/>
              </a:rPr>
              <a:t>实验室</a:t>
            </a:r>
            <a:r>
              <a:rPr sz="4000" b="1" dirty="0" err="1">
                <a:solidFill>
                  <a:schemeClr val="accent1">
                    <a:lumMod val="75000"/>
                  </a:schemeClr>
                </a:solidFill>
                <a:ea typeface="楷体_GB2312" pitchFamily="49" charset="-122"/>
              </a:rPr>
              <a:t>介绍</a:t>
            </a:r>
            <a:endParaRPr sz="4000" b="1" dirty="0">
              <a:solidFill>
                <a:schemeClr val="accent1">
                  <a:lumMod val="75000"/>
                </a:schemeClr>
              </a:solidFill>
              <a:ea typeface="楷体_GB2312" pitchFamily="49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115616" y="-774239"/>
            <a:ext cx="2717492" cy="559927"/>
            <a:chOff x="697276" y="1867807"/>
            <a:chExt cx="6640049" cy="1368152"/>
          </a:xfrm>
        </p:grpSpPr>
        <p:sp>
          <p:nvSpPr>
            <p:cNvPr id="27" name="矩形 26"/>
            <p:cNvSpPr/>
            <p:nvPr/>
          </p:nvSpPr>
          <p:spPr>
            <a:xfrm>
              <a:off x="2411760" y="1867807"/>
              <a:ext cx="1512168" cy="1368152"/>
            </a:xfrm>
            <a:prstGeom prst="rect">
              <a:avLst/>
            </a:prstGeom>
            <a:solidFill>
              <a:srgbClr val="A925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4108035" y="1867807"/>
              <a:ext cx="1512168" cy="1368152"/>
            </a:xfrm>
            <a:prstGeom prst="rect">
              <a:avLst/>
            </a:prstGeom>
            <a:solidFill>
              <a:srgbClr val="1400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5825157" y="1867807"/>
              <a:ext cx="1512168" cy="1368152"/>
            </a:xfrm>
            <a:prstGeom prst="rect">
              <a:avLst/>
            </a:prstGeom>
            <a:solidFill>
              <a:srgbClr val="4311B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697276" y="1867807"/>
              <a:ext cx="1512168" cy="1368152"/>
            </a:xfrm>
            <a:prstGeom prst="rect">
              <a:avLst/>
            </a:prstGeom>
            <a:solidFill>
              <a:srgbClr val="9216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59" name="组合 258"/>
          <p:cNvGrpSpPr/>
          <p:nvPr/>
        </p:nvGrpSpPr>
        <p:grpSpPr>
          <a:xfrm>
            <a:off x="258445" y="1580993"/>
            <a:ext cx="8627110" cy="4563328"/>
            <a:chOff x="308" y="1492"/>
            <a:chExt cx="13586" cy="5662"/>
          </a:xfrm>
        </p:grpSpPr>
        <p:sp>
          <p:nvSpPr>
            <p:cNvPr id="253" name="矩形 252"/>
            <p:cNvSpPr/>
            <p:nvPr/>
          </p:nvSpPr>
          <p:spPr>
            <a:xfrm>
              <a:off x="9548" y="1492"/>
              <a:ext cx="4346" cy="5661"/>
            </a:xfrm>
            <a:prstGeom prst="rect">
              <a:avLst/>
            </a:prstGeom>
            <a:solidFill>
              <a:srgbClr val="1400D8">
                <a:alpha val="10000"/>
              </a:srgbClr>
            </a:solidFill>
            <a:ln w="9525">
              <a:solidFill>
                <a:srgbClr val="1400D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9861" y="1895"/>
              <a:ext cx="3720" cy="339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 latinLnBrk="1"/>
              <a:r>
                <a:rPr lang="zh-CN" altLang="en-US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新华三实验室设备规模</a:t>
              </a:r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9876" y="3033"/>
              <a:ext cx="3690" cy="3087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just" latinLnBrk="1">
                <a:lnSpc>
                  <a:spcPct val="120000"/>
                </a:lnSpc>
                <a:spcAft>
                  <a:spcPts val="800"/>
                </a:spcAft>
              </a:pP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设备总体规划为教学组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组和科研组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组，主要设备包括：服务器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R170 7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台、运维审计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A2020 6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台、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WEB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审计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W2001 6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台、数据库审计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D2020 6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台、无线控制器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WX3010 6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台、无线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 24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台、防火墙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U200 6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台、二层交换机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E126B 12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台、三层交换机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S3600 12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台、路由器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MSR2021 18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台、路由器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MSR3040 6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台、三层交换机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S5800 1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台。</a:t>
              </a:r>
            </a:p>
            <a:p>
              <a:pPr algn="just" fontAlgn="auto" latinLnBrk="1"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本实验室主要面向网络工程专业提供网络技术、无线技术和安全相关课程的实验条件。涉及实验课程包括：路由交换技术、无线网络与安全技术、高级路由交换技术、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SDN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等。</a:t>
              </a:r>
            </a:p>
          </p:txBody>
        </p:sp>
        <p:grpSp>
          <p:nvGrpSpPr>
            <p:cNvPr id="115" name="组合 114"/>
            <p:cNvGrpSpPr/>
            <p:nvPr/>
          </p:nvGrpSpPr>
          <p:grpSpPr>
            <a:xfrm>
              <a:off x="2018" y="1730"/>
              <a:ext cx="1422" cy="264"/>
              <a:chOff x="984" y="1709"/>
              <a:chExt cx="1422" cy="264"/>
            </a:xfrm>
          </p:grpSpPr>
          <p:sp>
            <p:nvSpPr>
              <p:cNvPr id="31" name="矩形 30"/>
              <p:cNvSpPr/>
              <p:nvPr/>
            </p:nvSpPr>
            <p:spPr>
              <a:xfrm>
                <a:off x="984" y="1709"/>
                <a:ext cx="1422" cy="264"/>
              </a:xfrm>
              <a:prstGeom prst="rect">
                <a:avLst/>
              </a:prstGeom>
              <a:solidFill>
                <a:srgbClr val="1400D8">
                  <a:alpha val="10000"/>
                </a:srgbClr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54" name="TextBox 156"/>
              <p:cNvSpPr txBox="1"/>
              <p:nvPr/>
            </p:nvSpPr>
            <p:spPr>
              <a:xfrm>
                <a:off x="1137" y="1748"/>
                <a:ext cx="1115" cy="186"/>
              </a:xfrm>
              <a:prstGeom prst="rect">
                <a:avLst/>
              </a:prstGeom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ctr" fontAlgn="auto" latinLnBrk="1">
                  <a:lnSpc>
                    <a:spcPct val="120000"/>
                  </a:lnSpc>
                </a:pPr>
                <a:r>
                  <a:rPr lang="zh-CN" altLang="en-US" sz="7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服务器</a:t>
                </a:r>
              </a:p>
            </p:txBody>
          </p:sp>
        </p:grpSp>
        <p:grpSp>
          <p:nvGrpSpPr>
            <p:cNvPr id="194" name="组合 193"/>
            <p:cNvGrpSpPr/>
            <p:nvPr/>
          </p:nvGrpSpPr>
          <p:grpSpPr>
            <a:xfrm>
              <a:off x="2018" y="2065"/>
              <a:ext cx="1422" cy="264"/>
              <a:chOff x="1508" y="2065"/>
              <a:chExt cx="1422" cy="264"/>
            </a:xfrm>
          </p:grpSpPr>
          <p:sp>
            <p:nvSpPr>
              <p:cNvPr id="118" name="矩形 117"/>
              <p:cNvSpPr/>
              <p:nvPr/>
            </p:nvSpPr>
            <p:spPr>
              <a:xfrm>
                <a:off x="1508" y="2065"/>
                <a:ext cx="1422" cy="264"/>
              </a:xfrm>
              <a:prstGeom prst="rect">
                <a:avLst/>
              </a:prstGeom>
              <a:solidFill>
                <a:srgbClr val="1400D8">
                  <a:alpha val="10000"/>
                </a:srgbClr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19" name="TextBox 156"/>
              <p:cNvSpPr txBox="1"/>
              <p:nvPr/>
            </p:nvSpPr>
            <p:spPr>
              <a:xfrm>
                <a:off x="1661" y="2104"/>
                <a:ext cx="1115" cy="186"/>
              </a:xfrm>
              <a:prstGeom prst="rect">
                <a:avLst/>
              </a:prstGeom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ctr" fontAlgn="auto" latinLnBrk="1">
                  <a:lnSpc>
                    <a:spcPct val="120000"/>
                  </a:lnSpc>
                </a:pPr>
                <a:r>
                  <a:rPr lang="zh-CN" altLang="en-US" sz="7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运维审计</a:t>
                </a:r>
                <a:r>
                  <a:rPr lang="en-US" altLang="zh-CN" sz="7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A2020</a:t>
                </a:r>
              </a:p>
            </p:txBody>
          </p:sp>
        </p:grpSp>
        <p:sp>
          <p:nvSpPr>
            <p:cNvPr id="121" name="矩形 120"/>
            <p:cNvSpPr/>
            <p:nvPr/>
          </p:nvSpPr>
          <p:spPr>
            <a:xfrm>
              <a:off x="2018" y="2380"/>
              <a:ext cx="1422" cy="264"/>
            </a:xfrm>
            <a:prstGeom prst="rect">
              <a:avLst/>
            </a:prstGeom>
            <a:solidFill>
              <a:srgbClr val="1400D8">
                <a:alpha val="10000"/>
              </a:srgb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2" name="TextBox 156"/>
            <p:cNvSpPr txBox="1"/>
            <p:nvPr/>
          </p:nvSpPr>
          <p:spPr>
            <a:xfrm>
              <a:off x="2171" y="2419"/>
              <a:ext cx="1115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 fontAlgn="auto" latinLnBrk="1">
                <a:lnSpc>
                  <a:spcPct val="120000"/>
                </a:lnSpc>
              </a:pPr>
              <a:r>
                <a:rPr lang="en-US" altLang="zh-CN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WEB</a:t>
              </a:r>
              <a:r>
                <a:rPr lang="zh-CN" alt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审计</a:t>
              </a:r>
              <a:r>
                <a:rPr lang="en-US" altLang="zh-CN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w2001</a:t>
              </a:r>
            </a:p>
          </p:txBody>
        </p:sp>
        <p:sp>
          <p:nvSpPr>
            <p:cNvPr id="123" name="矩形 122"/>
            <p:cNvSpPr/>
            <p:nvPr/>
          </p:nvSpPr>
          <p:spPr>
            <a:xfrm>
              <a:off x="2018" y="2705"/>
              <a:ext cx="1422" cy="264"/>
            </a:xfrm>
            <a:prstGeom prst="rect">
              <a:avLst/>
            </a:prstGeom>
            <a:solidFill>
              <a:srgbClr val="1400D8">
                <a:alpha val="10000"/>
              </a:srgb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4" name="TextBox 156"/>
            <p:cNvSpPr txBox="1"/>
            <p:nvPr/>
          </p:nvSpPr>
          <p:spPr>
            <a:xfrm>
              <a:off x="2017" y="2745"/>
              <a:ext cx="1424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 fontAlgn="auto" latinLnBrk="1">
                <a:lnSpc>
                  <a:spcPct val="120000"/>
                </a:lnSpc>
              </a:pPr>
              <a:r>
                <a:rPr lang="zh-CN" alt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数据库审计</a:t>
              </a:r>
              <a:r>
                <a:rPr lang="en-US" altLang="zh-CN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D2020</a:t>
              </a:r>
            </a:p>
          </p:txBody>
        </p:sp>
        <p:sp>
          <p:nvSpPr>
            <p:cNvPr id="125" name="矩形 124"/>
            <p:cNvSpPr/>
            <p:nvPr/>
          </p:nvSpPr>
          <p:spPr>
            <a:xfrm>
              <a:off x="2018" y="3031"/>
              <a:ext cx="1422" cy="264"/>
            </a:xfrm>
            <a:prstGeom prst="rect">
              <a:avLst/>
            </a:prstGeom>
            <a:solidFill>
              <a:srgbClr val="1400D8">
                <a:alpha val="10000"/>
              </a:srgb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6" name="TextBox 156"/>
            <p:cNvSpPr txBox="1"/>
            <p:nvPr/>
          </p:nvSpPr>
          <p:spPr>
            <a:xfrm>
              <a:off x="2019" y="3071"/>
              <a:ext cx="1422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 fontAlgn="auto" latinLnBrk="1">
                <a:lnSpc>
                  <a:spcPct val="120000"/>
                </a:lnSpc>
              </a:pPr>
              <a:r>
                <a:rPr lang="zh-CN" alt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无线控制器</a:t>
              </a:r>
              <a:r>
                <a:rPr lang="en-US" altLang="zh-CN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WX3010</a:t>
              </a:r>
            </a:p>
          </p:txBody>
        </p:sp>
        <p:sp>
          <p:nvSpPr>
            <p:cNvPr id="127" name="矩形 126"/>
            <p:cNvSpPr/>
            <p:nvPr/>
          </p:nvSpPr>
          <p:spPr>
            <a:xfrm>
              <a:off x="2017" y="3356"/>
              <a:ext cx="1423" cy="264"/>
            </a:xfrm>
            <a:prstGeom prst="rect">
              <a:avLst/>
            </a:prstGeom>
            <a:solidFill>
              <a:srgbClr val="1400D8">
                <a:alpha val="10000"/>
              </a:srgb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8" name="TextBox 156"/>
            <p:cNvSpPr txBox="1"/>
            <p:nvPr/>
          </p:nvSpPr>
          <p:spPr>
            <a:xfrm>
              <a:off x="2171" y="3395"/>
              <a:ext cx="1115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 fontAlgn="auto" latinLnBrk="1">
                <a:lnSpc>
                  <a:spcPct val="120000"/>
                </a:lnSpc>
              </a:pPr>
              <a:r>
                <a:rPr lang="zh-CN" alt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二层交换机</a:t>
              </a:r>
              <a:r>
                <a:rPr lang="en-US" altLang="zh-CN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E126B</a:t>
              </a:r>
            </a:p>
          </p:txBody>
        </p:sp>
        <p:sp>
          <p:nvSpPr>
            <p:cNvPr id="129" name="矩形 128"/>
            <p:cNvSpPr/>
            <p:nvPr/>
          </p:nvSpPr>
          <p:spPr>
            <a:xfrm>
              <a:off x="2027" y="3671"/>
              <a:ext cx="1413" cy="264"/>
            </a:xfrm>
            <a:prstGeom prst="rect">
              <a:avLst/>
            </a:prstGeom>
            <a:solidFill>
              <a:srgbClr val="1400D8">
                <a:alpha val="10000"/>
              </a:srgb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0" name="TextBox 156"/>
            <p:cNvSpPr txBox="1"/>
            <p:nvPr/>
          </p:nvSpPr>
          <p:spPr>
            <a:xfrm>
              <a:off x="2171" y="3710"/>
              <a:ext cx="1115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 fontAlgn="auto" latinLnBrk="1">
                <a:lnSpc>
                  <a:spcPct val="120000"/>
                </a:lnSpc>
              </a:pPr>
              <a:r>
                <a:rPr lang="en-US" altLang="zh-CN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DMC MSR2020</a:t>
              </a:r>
            </a:p>
          </p:txBody>
        </p:sp>
        <p:sp>
          <p:nvSpPr>
            <p:cNvPr id="131" name="矩形 130"/>
            <p:cNvSpPr/>
            <p:nvPr/>
          </p:nvSpPr>
          <p:spPr>
            <a:xfrm>
              <a:off x="2018" y="4007"/>
              <a:ext cx="1422" cy="264"/>
            </a:xfrm>
            <a:prstGeom prst="rect">
              <a:avLst/>
            </a:prstGeom>
            <a:solidFill>
              <a:srgbClr val="1400D8">
                <a:alpha val="10000"/>
              </a:srgb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2" name="TextBox 156"/>
            <p:cNvSpPr txBox="1"/>
            <p:nvPr/>
          </p:nvSpPr>
          <p:spPr>
            <a:xfrm>
              <a:off x="2171" y="4046"/>
              <a:ext cx="1115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 fontAlgn="auto" latinLnBrk="1">
                <a:lnSpc>
                  <a:spcPct val="120000"/>
                </a:lnSpc>
              </a:pPr>
              <a:r>
                <a:rPr lang="zh-CN" alt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防火墙</a:t>
              </a:r>
              <a:r>
                <a:rPr lang="en-US" altLang="zh-CN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U200</a:t>
              </a:r>
            </a:p>
          </p:txBody>
        </p:sp>
        <p:grpSp>
          <p:nvGrpSpPr>
            <p:cNvPr id="133" name="组合 132"/>
            <p:cNvGrpSpPr/>
            <p:nvPr/>
          </p:nvGrpSpPr>
          <p:grpSpPr>
            <a:xfrm>
              <a:off x="2018" y="4363"/>
              <a:ext cx="1422" cy="264"/>
              <a:chOff x="984" y="1709"/>
              <a:chExt cx="1422" cy="264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984" y="1709"/>
                <a:ext cx="1422" cy="264"/>
              </a:xfrm>
              <a:prstGeom prst="rect">
                <a:avLst/>
              </a:prstGeom>
              <a:solidFill>
                <a:srgbClr val="1400D8">
                  <a:alpha val="10000"/>
                </a:srgbClr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35" name="TextBox 156"/>
              <p:cNvSpPr txBox="1"/>
              <p:nvPr/>
            </p:nvSpPr>
            <p:spPr>
              <a:xfrm>
                <a:off x="1137" y="1749"/>
                <a:ext cx="1115" cy="186"/>
              </a:xfrm>
              <a:prstGeom prst="rect">
                <a:avLst/>
              </a:prstGeom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ctr" fontAlgn="auto" latinLnBrk="1">
                  <a:lnSpc>
                    <a:spcPct val="120000"/>
                  </a:lnSpc>
                </a:pPr>
                <a:r>
                  <a:rPr lang="zh-CN" altLang="en-US" sz="7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二层交换机</a:t>
                </a:r>
              </a:p>
            </p:txBody>
          </p:sp>
        </p:grpSp>
        <p:grpSp>
          <p:nvGrpSpPr>
            <p:cNvPr id="162" name="组合 161"/>
            <p:cNvGrpSpPr/>
            <p:nvPr/>
          </p:nvGrpSpPr>
          <p:grpSpPr>
            <a:xfrm>
              <a:off x="2018" y="4719"/>
              <a:ext cx="1422" cy="264"/>
              <a:chOff x="1508" y="4719"/>
              <a:chExt cx="1422" cy="264"/>
            </a:xfrm>
          </p:grpSpPr>
          <p:sp>
            <p:nvSpPr>
              <p:cNvPr id="137" name="矩形 136"/>
              <p:cNvSpPr/>
              <p:nvPr/>
            </p:nvSpPr>
            <p:spPr>
              <a:xfrm>
                <a:off x="1508" y="4719"/>
                <a:ext cx="1422" cy="264"/>
              </a:xfrm>
              <a:prstGeom prst="rect">
                <a:avLst/>
              </a:prstGeom>
              <a:solidFill>
                <a:srgbClr val="1400D8">
                  <a:alpha val="10000"/>
                </a:srgbClr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38" name="TextBox 156"/>
              <p:cNvSpPr txBox="1"/>
              <p:nvPr/>
            </p:nvSpPr>
            <p:spPr>
              <a:xfrm>
                <a:off x="1661" y="4758"/>
                <a:ext cx="1115" cy="186"/>
              </a:xfrm>
              <a:prstGeom prst="rect">
                <a:avLst/>
              </a:prstGeom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ctr" fontAlgn="auto" latinLnBrk="1">
                  <a:lnSpc>
                    <a:spcPct val="120000"/>
                  </a:lnSpc>
                </a:pPr>
                <a:r>
                  <a:rPr lang="zh-CN" altLang="en-US" sz="7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三层</a:t>
                </a:r>
                <a:r>
                  <a:rPr lang="en-US" altLang="zh-CN" sz="7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S3600</a:t>
                </a:r>
              </a:p>
            </p:txBody>
          </p:sp>
        </p:grpSp>
        <p:grpSp>
          <p:nvGrpSpPr>
            <p:cNvPr id="161" name="组合 160"/>
            <p:cNvGrpSpPr/>
            <p:nvPr/>
          </p:nvGrpSpPr>
          <p:grpSpPr>
            <a:xfrm>
              <a:off x="2018" y="5034"/>
              <a:ext cx="1422" cy="264"/>
              <a:chOff x="1508" y="5034"/>
              <a:chExt cx="1422" cy="264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1508" y="5034"/>
                <a:ext cx="1422" cy="264"/>
              </a:xfrm>
              <a:prstGeom prst="rect">
                <a:avLst/>
              </a:prstGeom>
              <a:solidFill>
                <a:srgbClr val="1400D8">
                  <a:alpha val="10000"/>
                </a:srgbClr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40" name="TextBox 156"/>
              <p:cNvSpPr txBox="1"/>
              <p:nvPr/>
            </p:nvSpPr>
            <p:spPr>
              <a:xfrm>
                <a:off x="1661" y="5073"/>
                <a:ext cx="1115" cy="186"/>
              </a:xfrm>
              <a:prstGeom prst="rect">
                <a:avLst/>
              </a:prstGeom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ctr" fontAlgn="auto" latinLnBrk="1">
                  <a:lnSpc>
                    <a:spcPct val="120000"/>
                  </a:lnSpc>
                </a:pPr>
                <a:r>
                  <a:rPr lang="zh-CN" altLang="en-US" sz="7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三层</a:t>
                </a:r>
                <a:r>
                  <a:rPr lang="en-US" altLang="zh-CN" sz="7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S3600</a:t>
                </a:r>
                <a:endParaRPr lang="zh-CN" alt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60" name="组合 159"/>
            <p:cNvGrpSpPr/>
            <p:nvPr/>
          </p:nvGrpSpPr>
          <p:grpSpPr>
            <a:xfrm>
              <a:off x="2018" y="5359"/>
              <a:ext cx="1423" cy="264"/>
              <a:chOff x="1508" y="5359"/>
              <a:chExt cx="1423" cy="264"/>
            </a:xfrm>
          </p:grpSpPr>
          <p:sp>
            <p:nvSpPr>
              <p:cNvPr id="141" name="矩形 140"/>
              <p:cNvSpPr/>
              <p:nvPr/>
            </p:nvSpPr>
            <p:spPr>
              <a:xfrm>
                <a:off x="1508" y="5359"/>
                <a:ext cx="1422" cy="264"/>
              </a:xfrm>
              <a:prstGeom prst="rect">
                <a:avLst/>
              </a:prstGeom>
              <a:solidFill>
                <a:srgbClr val="1400D8">
                  <a:alpha val="10000"/>
                </a:srgbClr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42" name="TextBox 156"/>
              <p:cNvSpPr txBox="1"/>
              <p:nvPr/>
            </p:nvSpPr>
            <p:spPr>
              <a:xfrm>
                <a:off x="1510" y="5399"/>
                <a:ext cx="1421" cy="186"/>
              </a:xfrm>
              <a:prstGeom prst="rect">
                <a:avLst/>
              </a:prstGeom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ctr" fontAlgn="auto" latinLnBrk="1">
                  <a:lnSpc>
                    <a:spcPct val="120000"/>
                  </a:lnSpc>
                </a:pPr>
                <a:r>
                  <a:rPr lang="zh-CN" altLang="en-US" sz="7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路由器上</a:t>
                </a:r>
                <a:r>
                  <a:rPr lang="en-US" altLang="zh-CN" sz="7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MSR2021</a:t>
                </a:r>
              </a:p>
            </p:txBody>
          </p:sp>
        </p:grpSp>
        <p:grpSp>
          <p:nvGrpSpPr>
            <p:cNvPr id="159" name="组合 158"/>
            <p:cNvGrpSpPr/>
            <p:nvPr/>
          </p:nvGrpSpPr>
          <p:grpSpPr>
            <a:xfrm>
              <a:off x="2017" y="5685"/>
              <a:ext cx="1424" cy="264"/>
              <a:chOff x="1507" y="5685"/>
              <a:chExt cx="1424" cy="264"/>
            </a:xfrm>
          </p:grpSpPr>
          <p:sp>
            <p:nvSpPr>
              <p:cNvPr id="143" name="矩形 142"/>
              <p:cNvSpPr/>
              <p:nvPr/>
            </p:nvSpPr>
            <p:spPr>
              <a:xfrm>
                <a:off x="1508" y="5685"/>
                <a:ext cx="1422" cy="264"/>
              </a:xfrm>
              <a:prstGeom prst="rect">
                <a:avLst/>
              </a:prstGeom>
              <a:solidFill>
                <a:srgbClr val="1400D8">
                  <a:alpha val="10000"/>
                </a:srgbClr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44" name="TextBox 156"/>
              <p:cNvSpPr txBox="1"/>
              <p:nvPr/>
            </p:nvSpPr>
            <p:spPr>
              <a:xfrm>
                <a:off x="1507" y="5727"/>
                <a:ext cx="1424" cy="186"/>
              </a:xfrm>
              <a:prstGeom prst="rect">
                <a:avLst/>
              </a:prstGeom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ctr" fontAlgn="auto" latinLnBrk="1">
                  <a:lnSpc>
                    <a:spcPct val="120000"/>
                  </a:lnSpc>
                </a:pPr>
                <a:r>
                  <a:rPr lang="zh-CN" altLang="en-US" sz="7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路由器中</a:t>
                </a:r>
                <a:r>
                  <a:rPr lang="en-US" altLang="zh-CN" sz="7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MSR2021</a:t>
                </a:r>
                <a:endParaRPr lang="zh-CN" alt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58" name="组合 157"/>
            <p:cNvGrpSpPr/>
            <p:nvPr/>
          </p:nvGrpSpPr>
          <p:grpSpPr>
            <a:xfrm>
              <a:off x="2018" y="6010"/>
              <a:ext cx="1422" cy="264"/>
              <a:chOff x="1508" y="6010"/>
              <a:chExt cx="1422" cy="264"/>
            </a:xfrm>
          </p:grpSpPr>
          <p:sp>
            <p:nvSpPr>
              <p:cNvPr id="145" name="矩形 144"/>
              <p:cNvSpPr/>
              <p:nvPr/>
            </p:nvSpPr>
            <p:spPr>
              <a:xfrm>
                <a:off x="1508" y="6010"/>
                <a:ext cx="1422" cy="264"/>
              </a:xfrm>
              <a:prstGeom prst="rect">
                <a:avLst/>
              </a:prstGeom>
              <a:solidFill>
                <a:srgbClr val="1400D8">
                  <a:alpha val="10000"/>
                </a:srgbClr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46" name="TextBox 156"/>
              <p:cNvSpPr txBox="1"/>
              <p:nvPr/>
            </p:nvSpPr>
            <p:spPr>
              <a:xfrm>
                <a:off x="1509" y="6050"/>
                <a:ext cx="1421" cy="186"/>
              </a:xfrm>
              <a:prstGeom prst="rect">
                <a:avLst/>
              </a:prstGeom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ctr" fontAlgn="auto" latinLnBrk="1">
                  <a:lnSpc>
                    <a:spcPct val="120000"/>
                  </a:lnSpc>
                </a:pPr>
                <a:r>
                  <a:rPr lang="zh-CN" altLang="en-US" sz="7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路由器下</a:t>
                </a:r>
                <a:r>
                  <a:rPr lang="en-US" altLang="zh-CN" sz="7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MSR2021</a:t>
                </a:r>
                <a:endParaRPr lang="zh-CN" alt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53" name="组合 152"/>
            <p:cNvGrpSpPr/>
            <p:nvPr/>
          </p:nvGrpSpPr>
          <p:grpSpPr>
            <a:xfrm>
              <a:off x="2018" y="6325"/>
              <a:ext cx="1422" cy="264"/>
              <a:chOff x="1508" y="6325"/>
              <a:chExt cx="1422" cy="264"/>
            </a:xfrm>
          </p:grpSpPr>
          <p:sp>
            <p:nvSpPr>
              <p:cNvPr id="147" name="矩形 146"/>
              <p:cNvSpPr/>
              <p:nvPr/>
            </p:nvSpPr>
            <p:spPr>
              <a:xfrm>
                <a:off x="1508" y="6325"/>
                <a:ext cx="1422" cy="264"/>
              </a:xfrm>
              <a:prstGeom prst="rect">
                <a:avLst/>
              </a:prstGeom>
              <a:solidFill>
                <a:srgbClr val="1400D8">
                  <a:alpha val="10000"/>
                </a:srgbClr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48" name="TextBox 156"/>
              <p:cNvSpPr txBox="1"/>
              <p:nvPr/>
            </p:nvSpPr>
            <p:spPr>
              <a:xfrm>
                <a:off x="1661" y="6364"/>
                <a:ext cx="1115" cy="186"/>
              </a:xfrm>
              <a:prstGeom prst="rect">
                <a:avLst/>
              </a:prstGeom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ctr" fontAlgn="auto" latinLnBrk="1">
                  <a:lnSpc>
                    <a:spcPct val="120000"/>
                  </a:lnSpc>
                </a:pPr>
                <a:r>
                  <a:rPr lang="zh-CN" altLang="en-US" sz="7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路由器</a:t>
                </a:r>
                <a:r>
                  <a:rPr lang="en-US" altLang="zh-CN" sz="7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MSR3040</a:t>
                </a:r>
              </a:p>
            </p:txBody>
          </p:sp>
        </p:grpSp>
        <p:sp>
          <p:nvSpPr>
            <p:cNvPr id="149" name="矩形 148"/>
            <p:cNvSpPr/>
            <p:nvPr/>
          </p:nvSpPr>
          <p:spPr>
            <a:xfrm>
              <a:off x="2018" y="6661"/>
              <a:ext cx="6391" cy="264"/>
            </a:xfrm>
            <a:prstGeom prst="rect">
              <a:avLst/>
            </a:prstGeom>
            <a:solidFill>
              <a:srgbClr val="1400D8">
                <a:alpha val="10000"/>
              </a:srgb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0" name="TextBox 156"/>
            <p:cNvSpPr txBox="1"/>
            <p:nvPr/>
          </p:nvSpPr>
          <p:spPr>
            <a:xfrm>
              <a:off x="2101" y="6700"/>
              <a:ext cx="808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l" fontAlgn="auto" latinLnBrk="1">
                <a:lnSpc>
                  <a:spcPct val="120000"/>
                </a:lnSpc>
              </a:pPr>
              <a:r>
                <a:rPr lang="en-US" altLang="zh-CN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PC1---PC6</a:t>
              </a:r>
            </a:p>
          </p:txBody>
        </p:sp>
        <p:grpSp>
          <p:nvGrpSpPr>
            <p:cNvPr id="183" name="组合 182"/>
            <p:cNvGrpSpPr/>
            <p:nvPr/>
          </p:nvGrpSpPr>
          <p:grpSpPr>
            <a:xfrm>
              <a:off x="1369" y="3719"/>
              <a:ext cx="662" cy="2742"/>
              <a:chOff x="953" y="3719"/>
              <a:chExt cx="557" cy="2742"/>
            </a:xfrm>
          </p:grpSpPr>
          <p:sp>
            <p:nvSpPr>
              <p:cNvPr id="166" name="任意多边形 165"/>
              <p:cNvSpPr/>
              <p:nvPr/>
            </p:nvSpPr>
            <p:spPr>
              <a:xfrm>
                <a:off x="1311" y="3909"/>
                <a:ext cx="199" cy="266"/>
              </a:xfrm>
              <a:custGeom>
                <a:avLst/>
                <a:gdLst>
                  <a:gd name="connisteX0" fmla="*/ 241300 w 241300"/>
                  <a:gd name="connsiteY0" fmla="*/ 0 h 220980"/>
                  <a:gd name="connisteX1" fmla="*/ 0 w 241300"/>
                  <a:gd name="connsiteY1" fmla="*/ 0 h 220980"/>
                  <a:gd name="connisteX2" fmla="*/ 0 w 241300"/>
                  <a:gd name="connsiteY2" fmla="*/ 220980 h 220980"/>
                  <a:gd name="connisteX3" fmla="*/ 234315 w 241300"/>
                  <a:gd name="connsiteY3" fmla="*/ 220980 h 220980"/>
                </a:gdLst>
                <a:ahLst/>
                <a:cxnLst>
                  <a:cxn ang="0">
                    <a:pos x="connisteX0" y="connsiteY0"/>
                  </a:cxn>
                  <a:cxn ang="0">
                    <a:pos x="connisteX1" y="connsiteY1"/>
                  </a:cxn>
                  <a:cxn ang="0">
                    <a:pos x="connisteX2" y="connsiteY2"/>
                  </a:cxn>
                  <a:cxn ang="0">
                    <a:pos x="connisteX3" y="connsiteY3"/>
                  </a:cxn>
                </a:cxnLst>
                <a:rect l="l" t="t" r="r" b="b"/>
                <a:pathLst>
                  <a:path w="241300" h="220980">
                    <a:moveTo>
                      <a:pt x="241300" y="0"/>
                    </a:moveTo>
                    <a:lnTo>
                      <a:pt x="0" y="0"/>
                    </a:lnTo>
                    <a:lnTo>
                      <a:pt x="0" y="220980"/>
                    </a:lnTo>
                    <a:lnTo>
                      <a:pt x="234315" y="220980"/>
                    </a:ln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67" name="任意多边形 166"/>
              <p:cNvSpPr/>
              <p:nvPr/>
            </p:nvSpPr>
            <p:spPr>
              <a:xfrm>
                <a:off x="1260" y="3881"/>
                <a:ext cx="250" cy="598"/>
              </a:xfrm>
              <a:custGeom>
                <a:avLst/>
                <a:gdLst>
                  <a:gd name="connisteX0" fmla="*/ 241300 w 241300"/>
                  <a:gd name="connsiteY0" fmla="*/ 0 h 220980"/>
                  <a:gd name="connisteX1" fmla="*/ 0 w 241300"/>
                  <a:gd name="connsiteY1" fmla="*/ 0 h 220980"/>
                  <a:gd name="connisteX2" fmla="*/ 0 w 241300"/>
                  <a:gd name="connsiteY2" fmla="*/ 220980 h 220980"/>
                  <a:gd name="connisteX3" fmla="*/ 234315 w 241300"/>
                  <a:gd name="connsiteY3" fmla="*/ 220980 h 220980"/>
                </a:gdLst>
                <a:ahLst/>
                <a:cxnLst>
                  <a:cxn ang="0">
                    <a:pos x="connisteX0" y="connsiteY0"/>
                  </a:cxn>
                  <a:cxn ang="0">
                    <a:pos x="connisteX1" y="connsiteY1"/>
                  </a:cxn>
                  <a:cxn ang="0">
                    <a:pos x="connisteX2" y="connsiteY2"/>
                  </a:cxn>
                  <a:cxn ang="0">
                    <a:pos x="connisteX3" y="connsiteY3"/>
                  </a:cxn>
                </a:cxnLst>
                <a:rect l="l" t="t" r="r" b="b"/>
                <a:pathLst>
                  <a:path w="241300" h="220980">
                    <a:moveTo>
                      <a:pt x="241300" y="0"/>
                    </a:moveTo>
                    <a:lnTo>
                      <a:pt x="0" y="0"/>
                    </a:lnTo>
                    <a:lnTo>
                      <a:pt x="0" y="220980"/>
                    </a:lnTo>
                    <a:lnTo>
                      <a:pt x="234315" y="220980"/>
                    </a:ln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68" name="任意多边形 167"/>
              <p:cNvSpPr/>
              <p:nvPr/>
            </p:nvSpPr>
            <p:spPr>
              <a:xfrm>
                <a:off x="1204" y="3853"/>
                <a:ext cx="306" cy="989"/>
              </a:xfrm>
              <a:custGeom>
                <a:avLst/>
                <a:gdLst>
                  <a:gd name="connisteX0" fmla="*/ 241300 w 241300"/>
                  <a:gd name="connsiteY0" fmla="*/ 0 h 220980"/>
                  <a:gd name="connisteX1" fmla="*/ 0 w 241300"/>
                  <a:gd name="connsiteY1" fmla="*/ 0 h 220980"/>
                  <a:gd name="connisteX2" fmla="*/ 0 w 241300"/>
                  <a:gd name="connsiteY2" fmla="*/ 220980 h 220980"/>
                  <a:gd name="connisteX3" fmla="*/ 234315 w 241300"/>
                  <a:gd name="connsiteY3" fmla="*/ 220980 h 220980"/>
                </a:gdLst>
                <a:ahLst/>
                <a:cxnLst>
                  <a:cxn ang="0">
                    <a:pos x="connisteX0" y="connsiteY0"/>
                  </a:cxn>
                  <a:cxn ang="0">
                    <a:pos x="connisteX1" y="connsiteY1"/>
                  </a:cxn>
                  <a:cxn ang="0">
                    <a:pos x="connisteX2" y="connsiteY2"/>
                  </a:cxn>
                  <a:cxn ang="0">
                    <a:pos x="connisteX3" y="connsiteY3"/>
                  </a:cxn>
                </a:cxnLst>
                <a:rect l="l" t="t" r="r" b="b"/>
                <a:pathLst>
                  <a:path w="241300" h="220980">
                    <a:moveTo>
                      <a:pt x="241300" y="0"/>
                    </a:moveTo>
                    <a:lnTo>
                      <a:pt x="0" y="0"/>
                    </a:lnTo>
                    <a:lnTo>
                      <a:pt x="0" y="220980"/>
                    </a:lnTo>
                    <a:lnTo>
                      <a:pt x="234315" y="220980"/>
                    </a:ln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69" name="任意多边形 168"/>
              <p:cNvSpPr/>
              <p:nvPr/>
            </p:nvSpPr>
            <p:spPr>
              <a:xfrm>
                <a:off x="1151" y="3827"/>
                <a:ext cx="359" cy="1345"/>
              </a:xfrm>
              <a:custGeom>
                <a:avLst/>
                <a:gdLst>
                  <a:gd name="connisteX0" fmla="*/ 241300 w 241300"/>
                  <a:gd name="connsiteY0" fmla="*/ 0 h 220980"/>
                  <a:gd name="connisteX1" fmla="*/ 0 w 241300"/>
                  <a:gd name="connsiteY1" fmla="*/ 0 h 220980"/>
                  <a:gd name="connisteX2" fmla="*/ 0 w 241300"/>
                  <a:gd name="connsiteY2" fmla="*/ 220980 h 220980"/>
                  <a:gd name="connisteX3" fmla="*/ 234315 w 241300"/>
                  <a:gd name="connsiteY3" fmla="*/ 220980 h 220980"/>
                </a:gdLst>
                <a:ahLst/>
                <a:cxnLst>
                  <a:cxn ang="0">
                    <a:pos x="connisteX0" y="connsiteY0"/>
                  </a:cxn>
                  <a:cxn ang="0">
                    <a:pos x="connisteX1" y="connsiteY1"/>
                  </a:cxn>
                  <a:cxn ang="0">
                    <a:pos x="connisteX2" y="connsiteY2"/>
                  </a:cxn>
                  <a:cxn ang="0">
                    <a:pos x="connisteX3" y="connsiteY3"/>
                  </a:cxn>
                </a:cxnLst>
                <a:rect l="l" t="t" r="r" b="b"/>
                <a:pathLst>
                  <a:path w="241300" h="220980">
                    <a:moveTo>
                      <a:pt x="241300" y="0"/>
                    </a:moveTo>
                    <a:lnTo>
                      <a:pt x="0" y="0"/>
                    </a:lnTo>
                    <a:lnTo>
                      <a:pt x="0" y="220980"/>
                    </a:lnTo>
                    <a:lnTo>
                      <a:pt x="234315" y="220980"/>
                    </a:ln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70" name="任意多边形 169"/>
              <p:cNvSpPr/>
              <p:nvPr/>
            </p:nvSpPr>
            <p:spPr>
              <a:xfrm>
                <a:off x="1094" y="3801"/>
                <a:ext cx="416" cy="1678"/>
              </a:xfrm>
              <a:custGeom>
                <a:avLst/>
                <a:gdLst>
                  <a:gd name="connisteX0" fmla="*/ 241300 w 241300"/>
                  <a:gd name="connsiteY0" fmla="*/ 0 h 220980"/>
                  <a:gd name="connisteX1" fmla="*/ 0 w 241300"/>
                  <a:gd name="connsiteY1" fmla="*/ 0 h 220980"/>
                  <a:gd name="connisteX2" fmla="*/ 0 w 241300"/>
                  <a:gd name="connsiteY2" fmla="*/ 220980 h 220980"/>
                  <a:gd name="connisteX3" fmla="*/ 234315 w 241300"/>
                  <a:gd name="connsiteY3" fmla="*/ 220980 h 220980"/>
                </a:gdLst>
                <a:ahLst/>
                <a:cxnLst>
                  <a:cxn ang="0">
                    <a:pos x="connisteX0" y="connsiteY0"/>
                  </a:cxn>
                  <a:cxn ang="0">
                    <a:pos x="connisteX1" y="connsiteY1"/>
                  </a:cxn>
                  <a:cxn ang="0">
                    <a:pos x="connisteX2" y="connsiteY2"/>
                  </a:cxn>
                  <a:cxn ang="0">
                    <a:pos x="connisteX3" y="connsiteY3"/>
                  </a:cxn>
                </a:cxnLst>
                <a:rect l="l" t="t" r="r" b="b"/>
                <a:pathLst>
                  <a:path w="241300" h="220980">
                    <a:moveTo>
                      <a:pt x="241300" y="0"/>
                    </a:moveTo>
                    <a:lnTo>
                      <a:pt x="0" y="0"/>
                    </a:lnTo>
                    <a:lnTo>
                      <a:pt x="0" y="220980"/>
                    </a:lnTo>
                    <a:lnTo>
                      <a:pt x="234315" y="220980"/>
                    </a:ln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71" name="任意多边形 170"/>
              <p:cNvSpPr/>
              <p:nvPr/>
            </p:nvSpPr>
            <p:spPr>
              <a:xfrm>
                <a:off x="1045" y="3779"/>
                <a:ext cx="465" cy="2041"/>
              </a:xfrm>
              <a:custGeom>
                <a:avLst/>
                <a:gdLst>
                  <a:gd name="connisteX0" fmla="*/ 241300 w 241300"/>
                  <a:gd name="connsiteY0" fmla="*/ 0 h 220980"/>
                  <a:gd name="connisteX1" fmla="*/ 0 w 241300"/>
                  <a:gd name="connsiteY1" fmla="*/ 0 h 220980"/>
                  <a:gd name="connisteX2" fmla="*/ 0 w 241300"/>
                  <a:gd name="connsiteY2" fmla="*/ 220980 h 220980"/>
                  <a:gd name="connisteX3" fmla="*/ 234315 w 241300"/>
                  <a:gd name="connsiteY3" fmla="*/ 220980 h 220980"/>
                </a:gdLst>
                <a:ahLst/>
                <a:cxnLst>
                  <a:cxn ang="0">
                    <a:pos x="connisteX0" y="connsiteY0"/>
                  </a:cxn>
                  <a:cxn ang="0">
                    <a:pos x="connisteX1" y="connsiteY1"/>
                  </a:cxn>
                  <a:cxn ang="0">
                    <a:pos x="connisteX2" y="connsiteY2"/>
                  </a:cxn>
                  <a:cxn ang="0">
                    <a:pos x="connisteX3" y="connsiteY3"/>
                  </a:cxn>
                </a:cxnLst>
                <a:rect l="l" t="t" r="r" b="b"/>
                <a:pathLst>
                  <a:path w="241300" h="220980">
                    <a:moveTo>
                      <a:pt x="241300" y="0"/>
                    </a:moveTo>
                    <a:lnTo>
                      <a:pt x="0" y="0"/>
                    </a:lnTo>
                    <a:lnTo>
                      <a:pt x="0" y="220980"/>
                    </a:lnTo>
                    <a:lnTo>
                      <a:pt x="234315" y="220980"/>
                    </a:ln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72" name="任意多边形 171"/>
              <p:cNvSpPr/>
              <p:nvPr/>
            </p:nvSpPr>
            <p:spPr>
              <a:xfrm>
                <a:off x="998" y="3756"/>
                <a:ext cx="512" cy="2389"/>
              </a:xfrm>
              <a:custGeom>
                <a:avLst/>
                <a:gdLst>
                  <a:gd name="connisteX0" fmla="*/ 241300 w 241300"/>
                  <a:gd name="connsiteY0" fmla="*/ 0 h 220980"/>
                  <a:gd name="connisteX1" fmla="*/ 0 w 241300"/>
                  <a:gd name="connsiteY1" fmla="*/ 0 h 220980"/>
                  <a:gd name="connisteX2" fmla="*/ 0 w 241300"/>
                  <a:gd name="connsiteY2" fmla="*/ 220980 h 220980"/>
                  <a:gd name="connisteX3" fmla="*/ 234315 w 241300"/>
                  <a:gd name="connsiteY3" fmla="*/ 220980 h 220980"/>
                </a:gdLst>
                <a:ahLst/>
                <a:cxnLst>
                  <a:cxn ang="0">
                    <a:pos x="connisteX0" y="connsiteY0"/>
                  </a:cxn>
                  <a:cxn ang="0">
                    <a:pos x="connisteX1" y="connsiteY1"/>
                  </a:cxn>
                  <a:cxn ang="0">
                    <a:pos x="connisteX2" y="connsiteY2"/>
                  </a:cxn>
                  <a:cxn ang="0">
                    <a:pos x="connisteX3" y="connsiteY3"/>
                  </a:cxn>
                </a:cxnLst>
                <a:rect l="l" t="t" r="r" b="b"/>
                <a:pathLst>
                  <a:path w="241300" h="220980">
                    <a:moveTo>
                      <a:pt x="241300" y="0"/>
                    </a:moveTo>
                    <a:lnTo>
                      <a:pt x="0" y="0"/>
                    </a:lnTo>
                    <a:lnTo>
                      <a:pt x="0" y="220980"/>
                    </a:lnTo>
                    <a:lnTo>
                      <a:pt x="234315" y="220980"/>
                    </a:ln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73" name="任意多边形 172"/>
              <p:cNvSpPr/>
              <p:nvPr/>
            </p:nvSpPr>
            <p:spPr>
              <a:xfrm>
                <a:off x="953" y="3719"/>
                <a:ext cx="557" cy="2742"/>
              </a:xfrm>
              <a:custGeom>
                <a:avLst/>
                <a:gdLst>
                  <a:gd name="connisteX0" fmla="*/ 241300 w 241300"/>
                  <a:gd name="connsiteY0" fmla="*/ 0 h 220980"/>
                  <a:gd name="connisteX1" fmla="*/ 0 w 241300"/>
                  <a:gd name="connsiteY1" fmla="*/ 0 h 220980"/>
                  <a:gd name="connisteX2" fmla="*/ 0 w 241300"/>
                  <a:gd name="connsiteY2" fmla="*/ 220980 h 220980"/>
                  <a:gd name="connisteX3" fmla="*/ 234315 w 241300"/>
                  <a:gd name="connsiteY3" fmla="*/ 220980 h 220980"/>
                </a:gdLst>
                <a:ahLst/>
                <a:cxnLst>
                  <a:cxn ang="0">
                    <a:pos x="connisteX0" y="connsiteY0"/>
                  </a:cxn>
                  <a:cxn ang="0">
                    <a:pos x="connisteX1" y="connsiteY1"/>
                  </a:cxn>
                  <a:cxn ang="0">
                    <a:pos x="connisteX2" y="connsiteY2"/>
                  </a:cxn>
                  <a:cxn ang="0">
                    <a:pos x="connisteX3" y="connsiteY3"/>
                  </a:cxn>
                </a:cxnLst>
                <a:rect l="l" t="t" r="r" b="b"/>
                <a:pathLst>
                  <a:path w="241300" h="220980">
                    <a:moveTo>
                      <a:pt x="241300" y="0"/>
                    </a:moveTo>
                    <a:lnTo>
                      <a:pt x="0" y="0"/>
                    </a:lnTo>
                    <a:lnTo>
                      <a:pt x="0" y="220980"/>
                    </a:lnTo>
                    <a:lnTo>
                      <a:pt x="234315" y="220980"/>
                    </a:ln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sp>
          <p:nvSpPr>
            <p:cNvPr id="185" name="任意多边形 184"/>
            <p:cNvSpPr/>
            <p:nvPr/>
          </p:nvSpPr>
          <p:spPr>
            <a:xfrm>
              <a:off x="1773" y="3170"/>
              <a:ext cx="250" cy="217"/>
            </a:xfrm>
            <a:custGeom>
              <a:avLst/>
              <a:gdLst>
                <a:gd name="connisteX0" fmla="*/ 241300 w 241300"/>
                <a:gd name="connsiteY0" fmla="*/ 0 h 220980"/>
                <a:gd name="connisteX1" fmla="*/ 0 w 241300"/>
                <a:gd name="connsiteY1" fmla="*/ 0 h 220980"/>
                <a:gd name="connisteX2" fmla="*/ 0 w 241300"/>
                <a:gd name="connsiteY2" fmla="*/ 220980 h 220980"/>
                <a:gd name="connisteX3" fmla="*/ 234315 w 241300"/>
                <a:gd name="connsiteY3" fmla="*/ 220980 h 22098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</a:cxnLst>
              <a:rect l="l" t="t" r="r" b="b"/>
              <a:pathLst>
                <a:path w="241300" h="220980">
                  <a:moveTo>
                    <a:pt x="241300" y="0"/>
                  </a:moveTo>
                  <a:lnTo>
                    <a:pt x="0" y="0"/>
                  </a:lnTo>
                  <a:lnTo>
                    <a:pt x="0" y="220980"/>
                  </a:lnTo>
                  <a:lnTo>
                    <a:pt x="234315" y="220980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6" name="任意多边形 185"/>
            <p:cNvSpPr/>
            <p:nvPr/>
          </p:nvSpPr>
          <p:spPr>
            <a:xfrm>
              <a:off x="1701" y="2822"/>
              <a:ext cx="318" cy="599"/>
            </a:xfrm>
            <a:custGeom>
              <a:avLst/>
              <a:gdLst>
                <a:gd name="connisteX0" fmla="*/ 241300 w 241300"/>
                <a:gd name="connsiteY0" fmla="*/ 0 h 220980"/>
                <a:gd name="connisteX1" fmla="*/ 0 w 241300"/>
                <a:gd name="connsiteY1" fmla="*/ 0 h 220980"/>
                <a:gd name="connisteX2" fmla="*/ 0 w 241300"/>
                <a:gd name="connsiteY2" fmla="*/ 220980 h 220980"/>
                <a:gd name="connisteX3" fmla="*/ 234315 w 241300"/>
                <a:gd name="connsiteY3" fmla="*/ 220980 h 22098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</a:cxnLst>
              <a:rect l="l" t="t" r="r" b="b"/>
              <a:pathLst>
                <a:path w="241300" h="220980">
                  <a:moveTo>
                    <a:pt x="241300" y="0"/>
                  </a:moveTo>
                  <a:lnTo>
                    <a:pt x="0" y="0"/>
                  </a:lnTo>
                  <a:lnTo>
                    <a:pt x="0" y="220980"/>
                  </a:lnTo>
                  <a:lnTo>
                    <a:pt x="234315" y="220980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7" name="任意多边形 186"/>
            <p:cNvSpPr/>
            <p:nvPr/>
          </p:nvSpPr>
          <p:spPr>
            <a:xfrm>
              <a:off x="1605" y="2482"/>
              <a:ext cx="416" cy="976"/>
            </a:xfrm>
            <a:custGeom>
              <a:avLst/>
              <a:gdLst>
                <a:gd name="connisteX0" fmla="*/ 241300 w 241300"/>
                <a:gd name="connsiteY0" fmla="*/ 0 h 220980"/>
                <a:gd name="connisteX1" fmla="*/ 0 w 241300"/>
                <a:gd name="connsiteY1" fmla="*/ 0 h 220980"/>
                <a:gd name="connisteX2" fmla="*/ 0 w 241300"/>
                <a:gd name="connsiteY2" fmla="*/ 220980 h 220980"/>
                <a:gd name="connisteX3" fmla="*/ 234315 w 241300"/>
                <a:gd name="connsiteY3" fmla="*/ 220980 h 22098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</a:cxnLst>
              <a:rect l="l" t="t" r="r" b="b"/>
              <a:pathLst>
                <a:path w="241300" h="220980">
                  <a:moveTo>
                    <a:pt x="241300" y="0"/>
                  </a:moveTo>
                  <a:lnTo>
                    <a:pt x="0" y="0"/>
                  </a:lnTo>
                  <a:lnTo>
                    <a:pt x="0" y="220980"/>
                  </a:lnTo>
                  <a:lnTo>
                    <a:pt x="234315" y="220980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8" name="任意多边形 187"/>
            <p:cNvSpPr/>
            <p:nvPr/>
          </p:nvSpPr>
          <p:spPr>
            <a:xfrm>
              <a:off x="1481" y="2189"/>
              <a:ext cx="543" cy="1302"/>
            </a:xfrm>
            <a:custGeom>
              <a:avLst/>
              <a:gdLst>
                <a:gd name="connisteX0" fmla="*/ 241300 w 241300"/>
                <a:gd name="connsiteY0" fmla="*/ 0 h 220980"/>
                <a:gd name="connisteX1" fmla="*/ 0 w 241300"/>
                <a:gd name="connsiteY1" fmla="*/ 0 h 220980"/>
                <a:gd name="connisteX2" fmla="*/ 0 w 241300"/>
                <a:gd name="connsiteY2" fmla="*/ 220980 h 220980"/>
                <a:gd name="connisteX3" fmla="*/ 234315 w 241300"/>
                <a:gd name="connsiteY3" fmla="*/ 220980 h 22098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</a:cxnLst>
              <a:rect l="l" t="t" r="r" b="b"/>
              <a:pathLst>
                <a:path w="241300" h="220980">
                  <a:moveTo>
                    <a:pt x="241300" y="0"/>
                  </a:moveTo>
                  <a:lnTo>
                    <a:pt x="0" y="0"/>
                  </a:lnTo>
                  <a:lnTo>
                    <a:pt x="0" y="220980"/>
                  </a:lnTo>
                  <a:lnTo>
                    <a:pt x="234315" y="220980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2" name="任意多边形 191"/>
            <p:cNvSpPr/>
            <p:nvPr/>
          </p:nvSpPr>
          <p:spPr>
            <a:xfrm>
              <a:off x="1578" y="3572"/>
              <a:ext cx="442" cy="120"/>
            </a:xfrm>
            <a:custGeom>
              <a:avLst/>
              <a:gdLst>
                <a:gd name="connisteX0" fmla="*/ 280670 w 280670"/>
                <a:gd name="connsiteY0" fmla="*/ 114300 h 114300"/>
                <a:gd name="connisteX1" fmla="*/ 0 w 280670"/>
                <a:gd name="connsiteY1" fmla="*/ 114300 h 114300"/>
                <a:gd name="connisteX2" fmla="*/ 0 w 280670"/>
                <a:gd name="connsiteY2" fmla="*/ 0 h 114300"/>
                <a:gd name="connisteX3" fmla="*/ 278765 w 280670"/>
                <a:gd name="connsiteY3" fmla="*/ 0 h 1143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</a:cxnLst>
              <a:rect l="l" t="t" r="r" b="b"/>
              <a:pathLst>
                <a:path w="280670" h="114300">
                  <a:moveTo>
                    <a:pt x="280670" y="114300"/>
                  </a:moveTo>
                  <a:lnTo>
                    <a:pt x="0" y="114300"/>
                  </a:lnTo>
                  <a:lnTo>
                    <a:pt x="0" y="0"/>
                  </a:lnTo>
                  <a:lnTo>
                    <a:pt x="278765" y="0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endParaRPr>
            </a:p>
          </p:txBody>
        </p:sp>
        <p:sp>
          <p:nvSpPr>
            <p:cNvPr id="193" name="任意多边形 192"/>
            <p:cNvSpPr/>
            <p:nvPr/>
          </p:nvSpPr>
          <p:spPr>
            <a:xfrm>
              <a:off x="1481" y="1844"/>
              <a:ext cx="543" cy="1688"/>
            </a:xfrm>
            <a:custGeom>
              <a:avLst/>
              <a:gdLst>
                <a:gd name="connisteX0" fmla="*/ 241300 w 241300"/>
                <a:gd name="connsiteY0" fmla="*/ 0 h 220980"/>
                <a:gd name="connisteX1" fmla="*/ 0 w 241300"/>
                <a:gd name="connsiteY1" fmla="*/ 0 h 220980"/>
                <a:gd name="connisteX2" fmla="*/ 0 w 241300"/>
                <a:gd name="connsiteY2" fmla="*/ 220980 h 220980"/>
                <a:gd name="connisteX3" fmla="*/ 234315 w 241300"/>
                <a:gd name="connsiteY3" fmla="*/ 220980 h 22098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</a:cxnLst>
              <a:rect l="l" t="t" r="r" b="b"/>
              <a:pathLst>
                <a:path w="241300" h="220980">
                  <a:moveTo>
                    <a:pt x="241300" y="0"/>
                  </a:moveTo>
                  <a:lnTo>
                    <a:pt x="0" y="0"/>
                  </a:lnTo>
                  <a:lnTo>
                    <a:pt x="0" y="220980"/>
                  </a:lnTo>
                  <a:lnTo>
                    <a:pt x="234315" y="220980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196" name="组合 195"/>
            <p:cNvGrpSpPr/>
            <p:nvPr/>
          </p:nvGrpSpPr>
          <p:grpSpPr>
            <a:xfrm>
              <a:off x="5663" y="2065"/>
              <a:ext cx="866" cy="264"/>
              <a:chOff x="1786" y="2065"/>
              <a:chExt cx="866" cy="264"/>
            </a:xfrm>
          </p:grpSpPr>
          <p:sp>
            <p:nvSpPr>
              <p:cNvPr id="197" name="矩形 196"/>
              <p:cNvSpPr/>
              <p:nvPr/>
            </p:nvSpPr>
            <p:spPr>
              <a:xfrm>
                <a:off x="1786" y="2065"/>
                <a:ext cx="866" cy="264"/>
              </a:xfrm>
              <a:prstGeom prst="rect">
                <a:avLst/>
              </a:prstGeom>
              <a:solidFill>
                <a:srgbClr val="1400D8">
                  <a:alpha val="10000"/>
                </a:srgbClr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98" name="TextBox 156"/>
              <p:cNvSpPr txBox="1"/>
              <p:nvPr/>
            </p:nvSpPr>
            <p:spPr>
              <a:xfrm>
                <a:off x="1920" y="2104"/>
                <a:ext cx="598" cy="186"/>
              </a:xfrm>
              <a:prstGeom prst="rect">
                <a:avLst/>
              </a:prstGeom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ctr" fontAlgn="auto" latinLnBrk="1">
                  <a:lnSpc>
                    <a:spcPct val="120000"/>
                  </a:lnSpc>
                </a:pPr>
                <a:r>
                  <a:rPr lang="en-US" sz="7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PC</a:t>
                </a:r>
              </a:p>
            </p:txBody>
          </p:sp>
        </p:grpSp>
        <p:sp>
          <p:nvSpPr>
            <p:cNvPr id="200" name="任意多边形 199"/>
            <p:cNvSpPr/>
            <p:nvPr/>
          </p:nvSpPr>
          <p:spPr>
            <a:xfrm>
              <a:off x="3432" y="2184"/>
              <a:ext cx="2221" cy="0"/>
            </a:xfrm>
            <a:custGeom>
              <a:avLst/>
              <a:gdLst>
                <a:gd name="connisteX0" fmla="*/ 0 w 1410335"/>
                <a:gd name="connsiteY0" fmla="*/ 0 h 0"/>
                <a:gd name="connisteX1" fmla="*/ 1410335 w 1410335"/>
                <a:gd name="connsiteY1" fmla="*/ 0 h 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</a:cxnLst>
              <a:rect l="l" t="t" r="r" b="b"/>
              <a:pathLst>
                <a:path w="1410335">
                  <a:moveTo>
                    <a:pt x="0" y="0"/>
                  </a:moveTo>
                  <a:lnTo>
                    <a:pt x="1410335" y="0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endParaRPr>
            </a:p>
          </p:txBody>
        </p:sp>
        <p:sp>
          <p:nvSpPr>
            <p:cNvPr id="201" name="TextBox 156"/>
            <p:cNvSpPr txBox="1"/>
            <p:nvPr/>
          </p:nvSpPr>
          <p:spPr>
            <a:xfrm>
              <a:off x="3546" y="1992"/>
              <a:ext cx="646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 fontAlgn="auto" latinLnBrk="1">
                <a:lnSpc>
                  <a:spcPct val="120000"/>
                </a:lnSpc>
              </a:pPr>
              <a:r>
                <a:rPr 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console</a:t>
              </a:r>
            </a:p>
          </p:txBody>
        </p:sp>
        <p:sp>
          <p:nvSpPr>
            <p:cNvPr id="202" name="TextBox 156"/>
            <p:cNvSpPr txBox="1"/>
            <p:nvPr/>
          </p:nvSpPr>
          <p:spPr>
            <a:xfrm>
              <a:off x="4248" y="1981"/>
              <a:ext cx="669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 fontAlgn="auto" latinLnBrk="1">
                <a:lnSpc>
                  <a:spcPct val="120000"/>
                </a:lnSpc>
              </a:pPr>
              <a:r>
                <a:rPr lang="zh-CN" alt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配置线</a:t>
              </a:r>
            </a:p>
          </p:txBody>
        </p:sp>
        <p:sp>
          <p:nvSpPr>
            <p:cNvPr id="203" name="TextBox 156"/>
            <p:cNvSpPr txBox="1"/>
            <p:nvPr/>
          </p:nvSpPr>
          <p:spPr>
            <a:xfrm>
              <a:off x="5017" y="1981"/>
              <a:ext cx="669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 fontAlgn="auto" latinLnBrk="1">
                <a:lnSpc>
                  <a:spcPct val="120000"/>
                </a:lnSpc>
              </a:pPr>
              <a:r>
                <a:rPr lang="en-US" altLang="zh-CN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DB9</a:t>
              </a:r>
            </a:p>
          </p:txBody>
        </p:sp>
        <p:grpSp>
          <p:nvGrpSpPr>
            <p:cNvPr id="204" name="组合 203"/>
            <p:cNvGrpSpPr/>
            <p:nvPr/>
          </p:nvGrpSpPr>
          <p:grpSpPr>
            <a:xfrm>
              <a:off x="6913" y="2748"/>
              <a:ext cx="866" cy="264"/>
              <a:chOff x="1786" y="2065"/>
              <a:chExt cx="866" cy="264"/>
            </a:xfrm>
          </p:grpSpPr>
          <p:sp>
            <p:nvSpPr>
              <p:cNvPr id="205" name="矩形 204"/>
              <p:cNvSpPr/>
              <p:nvPr/>
            </p:nvSpPr>
            <p:spPr>
              <a:xfrm>
                <a:off x="1786" y="2065"/>
                <a:ext cx="866" cy="264"/>
              </a:xfrm>
              <a:prstGeom prst="rect">
                <a:avLst/>
              </a:prstGeom>
              <a:solidFill>
                <a:srgbClr val="1400D8">
                  <a:alpha val="10000"/>
                </a:srgbClr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206" name="TextBox 156"/>
              <p:cNvSpPr txBox="1"/>
              <p:nvPr/>
            </p:nvSpPr>
            <p:spPr>
              <a:xfrm>
                <a:off x="1920" y="2104"/>
                <a:ext cx="598" cy="186"/>
              </a:xfrm>
              <a:prstGeom prst="rect">
                <a:avLst/>
              </a:prstGeom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ctr" fontAlgn="auto" latinLnBrk="1">
                  <a:lnSpc>
                    <a:spcPct val="120000"/>
                  </a:lnSpc>
                </a:pPr>
                <a:r>
                  <a:rPr lang="zh-CN" altLang="en-US" sz="7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笔记本</a:t>
                </a:r>
              </a:p>
            </p:txBody>
          </p:sp>
        </p:grpSp>
        <p:sp>
          <p:nvSpPr>
            <p:cNvPr id="207" name="任意多边形 206"/>
            <p:cNvSpPr/>
            <p:nvPr/>
          </p:nvSpPr>
          <p:spPr>
            <a:xfrm flipV="1">
              <a:off x="3432" y="2705"/>
              <a:ext cx="3481" cy="162"/>
            </a:xfrm>
            <a:custGeom>
              <a:avLst/>
              <a:gdLst>
                <a:gd name="connisteX0" fmla="*/ 0 w 1410335"/>
                <a:gd name="connsiteY0" fmla="*/ 0 h 0"/>
                <a:gd name="connisteX1" fmla="*/ 1410335 w 1410335"/>
                <a:gd name="connsiteY1" fmla="*/ 0 h 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</a:cxnLst>
              <a:rect l="l" t="t" r="r" b="b"/>
              <a:pathLst>
                <a:path w="1410335">
                  <a:moveTo>
                    <a:pt x="0" y="0"/>
                  </a:moveTo>
                  <a:lnTo>
                    <a:pt x="1410335" y="0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endParaRPr>
            </a:p>
          </p:txBody>
        </p:sp>
        <p:sp>
          <p:nvSpPr>
            <p:cNvPr id="208" name="TextBox 156"/>
            <p:cNvSpPr txBox="1"/>
            <p:nvPr/>
          </p:nvSpPr>
          <p:spPr>
            <a:xfrm>
              <a:off x="3546" y="2675"/>
              <a:ext cx="646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 fontAlgn="auto" latinLnBrk="1">
                <a:lnSpc>
                  <a:spcPct val="120000"/>
                </a:lnSpc>
              </a:pPr>
              <a:r>
                <a:rPr 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console</a:t>
              </a:r>
            </a:p>
          </p:txBody>
        </p:sp>
        <p:sp>
          <p:nvSpPr>
            <p:cNvPr id="209" name="TextBox 156"/>
            <p:cNvSpPr txBox="1"/>
            <p:nvPr/>
          </p:nvSpPr>
          <p:spPr>
            <a:xfrm>
              <a:off x="4248" y="2664"/>
              <a:ext cx="669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 fontAlgn="auto" latinLnBrk="1">
                <a:lnSpc>
                  <a:spcPct val="120000"/>
                </a:lnSpc>
              </a:pPr>
              <a:r>
                <a:rPr lang="zh-CN" alt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配置线</a:t>
              </a:r>
            </a:p>
          </p:txBody>
        </p:sp>
        <p:sp>
          <p:nvSpPr>
            <p:cNvPr id="210" name="TextBox 156"/>
            <p:cNvSpPr txBox="1"/>
            <p:nvPr/>
          </p:nvSpPr>
          <p:spPr>
            <a:xfrm>
              <a:off x="5017" y="2664"/>
              <a:ext cx="498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 fontAlgn="auto" latinLnBrk="1">
                <a:lnSpc>
                  <a:spcPct val="120000"/>
                </a:lnSpc>
              </a:pPr>
              <a:r>
                <a:rPr lang="en-US" altLang="zh-CN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DB9</a:t>
              </a:r>
            </a:p>
          </p:txBody>
        </p:sp>
        <p:sp>
          <p:nvSpPr>
            <p:cNvPr id="211" name="TextBox 156"/>
            <p:cNvSpPr txBox="1"/>
            <p:nvPr/>
          </p:nvSpPr>
          <p:spPr>
            <a:xfrm>
              <a:off x="5556" y="2669"/>
              <a:ext cx="689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 fontAlgn="auto" latinLnBrk="1">
                <a:lnSpc>
                  <a:spcPct val="120000"/>
                </a:lnSpc>
              </a:pPr>
              <a:r>
                <a:rPr lang="zh-CN" alt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转换线</a:t>
              </a:r>
            </a:p>
          </p:txBody>
        </p:sp>
        <p:sp>
          <p:nvSpPr>
            <p:cNvPr id="212" name="TextBox 156"/>
            <p:cNvSpPr txBox="1"/>
            <p:nvPr/>
          </p:nvSpPr>
          <p:spPr>
            <a:xfrm>
              <a:off x="6287" y="2668"/>
              <a:ext cx="689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 fontAlgn="auto" latinLnBrk="1">
                <a:lnSpc>
                  <a:spcPct val="120000"/>
                </a:lnSpc>
              </a:pPr>
              <a:r>
                <a:rPr lang="en-US" altLang="zh-CN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USB</a:t>
              </a:r>
            </a:p>
          </p:txBody>
        </p:sp>
        <p:sp>
          <p:nvSpPr>
            <p:cNvPr id="213" name="任意多边形 212"/>
            <p:cNvSpPr/>
            <p:nvPr/>
          </p:nvSpPr>
          <p:spPr>
            <a:xfrm flipV="1">
              <a:off x="3432" y="2943"/>
              <a:ext cx="1484" cy="162"/>
            </a:xfrm>
            <a:custGeom>
              <a:avLst/>
              <a:gdLst>
                <a:gd name="connisteX0" fmla="*/ 0 w 1410335"/>
                <a:gd name="connsiteY0" fmla="*/ 0 h 0"/>
                <a:gd name="connisteX1" fmla="*/ 1410335 w 1410335"/>
                <a:gd name="connsiteY1" fmla="*/ 0 h 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</a:cxnLst>
              <a:rect l="l" t="t" r="r" b="b"/>
              <a:pathLst>
                <a:path w="1410335">
                  <a:moveTo>
                    <a:pt x="0" y="0"/>
                  </a:moveTo>
                  <a:lnTo>
                    <a:pt x="1410335" y="0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endParaRPr>
            </a:p>
          </p:txBody>
        </p:sp>
        <p:sp>
          <p:nvSpPr>
            <p:cNvPr id="214" name="椭圆 213"/>
            <p:cNvSpPr/>
            <p:nvPr/>
          </p:nvSpPr>
          <p:spPr>
            <a:xfrm>
              <a:off x="4918" y="2991"/>
              <a:ext cx="879" cy="227"/>
            </a:xfrm>
            <a:prstGeom prst="ellipse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endParaRPr>
            </a:p>
          </p:txBody>
        </p:sp>
        <p:sp>
          <p:nvSpPr>
            <p:cNvPr id="215" name="TextBox 156"/>
            <p:cNvSpPr txBox="1"/>
            <p:nvPr/>
          </p:nvSpPr>
          <p:spPr>
            <a:xfrm>
              <a:off x="5858" y="2998"/>
              <a:ext cx="689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l" fontAlgn="auto" latinLnBrk="1">
                <a:lnSpc>
                  <a:spcPct val="120000"/>
                </a:lnSpc>
              </a:pPr>
              <a:r>
                <a:rPr lang="zh-CN" alt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高密型</a:t>
              </a:r>
              <a:r>
                <a:rPr lang="en-US" altLang="zh-CN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</a:t>
              </a:r>
            </a:p>
          </p:txBody>
        </p:sp>
        <p:sp>
          <p:nvSpPr>
            <p:cNvPr id="218" name="任意多边形 217"/>
            <p:cNvSpPr/>
            <p:nvPr/>
          </p:nvSpPr>
          <p:spPr>
            <a:xfrm>
              <a:off x="3440" y="3179"/>
              <a:ext cx="1478" cy="485"/>
            </a:xfrm>
            <a:custGeom>
              <a:avLst/>
              <a:gdLst>
                <a:gd name="connisteX0" fmla="*/ 0 w 949325"/>
                <a:gd name="connsiteY0" fmla="*/ 0 h 307975"/>
                <a:gd name="connisteX1" fmla="*/ 536575 w 949325"/>
                <a:gd name="connsiteY1" fmla="*/ 0 h 307975"/>
                <a:gd name="connisteX2" fmla="*/ 536575 w 949325"/>
                <a:gd name="connsiteY2" fmla="*/ 307975 h 307975"/>
                <a:gd name="connisteX3" fmla="*/ 949325 w 949325"/>
                <a:gd name="connsiteY3" fmla="*/ 307975 h 30797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</a:cxnLst>
              <a:rect l="l" t="t" r="r" b="b"/>
              <a:pathLst>
                <a:path w="949325" h="307975">
                  <a:moveTo>
                    <a:pt x="0" y="0"/>
                  </a:moveTo>
                  <a:lnTo>
                    <a:pt x="536575" y="0"/>
                  </a:lnTo>
                  <a:lnTo>
                    <a:pt x="536575" y="307975"/>
                  </a:lnTo>
                  <a:lnTo>
                    <a:pt x="949325" y="307975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endParaRPr>
            </a:p>
          </p:txBody>
        </p:sp>
        <p:sp>
          <p:nvSpPr>
            <p:cNvPr id="219" name="椭圆 218"/>
            <p:cNvSpPr/>
            <p:nvPr/>
          </p:nvSpPr>
          <p:spPr>
            <a:xfrm>
              <a:off x="4918" y="3536"/>
              <a:ext cx="879" cy="227"/>
            </a:xfrm>
            <a:prstGeom prst="ellipse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endParaRPr>
            </a:p>
          </p:txBody>
        </p:sp>
        <p:sp>
          <p:nvSpPr>
            <p:cNvPr id="220" name="TextBox 156"/>
            <p:cNvSpPr txBox="1"/>
            <p:nvPr/>
          </p:nvSpPr>
          <p:spPr>
            <a:xfrm>
              <a:off x="5858" y="3543"/>
              <a:ext cx="689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l" fontAlgn="auto" latinLnBrk="1">
                <a:lnSpc>
                  <a:spcPct val="120000"/>
                </a:lnSpc>
              </a:pPr>
              <a:r>
                <a:rPr 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</a:t>
              </a:r>
              <a:r>
                <a:rPr lang="zh-CN" alt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分型</a:t>
              </a:r>
              <a:r>
                <a:rPr lang="en-US" altLang="zh-CN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</a:t>
              </a:r>
            </a:p>
          </p:txBody>
        </p:sp>
        <p:sp>
          <p:nvSpPr>
            <p:cNvPr id="222" name="椭圆 221"/>
            <p:cNvSpPr/>
            <p:nvPr/>
          </p:nvSpPr>
          <p:spPr>
            <a:xfrm>
              <a:off x="4918" y="3891"/>
              <a:ext cx="879" cy="227"/>
            </a:xfrm>
            <a:prstGeom prst="ellipse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endParaRPr>
            </a:p>
          </p:txBody>
        </p:sp>
        <p:sp>
          <p:nvSpPr>
            <p:cNvPr id="223" name="TextBox 156"/>
            <p:cNvSpPr txBox="1"/>
            <p:nvPr/>
          </p:nvSpPr>
          <p:spPr>
            <a:xfrm>
              <a:off x="5858" y="3898"/>
              <a:ext cx="809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l" fontAlgn="auto" latinLnBrk="1">
                <a:lnSpc>
                  <a:spcPct val="120000"/>
                </a:lnSpc>
              </a:pPr>
              <a:r>
                <a:rPr lang="zh-CN" alt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放装型</a:t>
              </a:r>
              <a:r>
                <a:rPr lang="en-US" altLang="zh-CN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</a:t>
              </a:r>
            </a:p>
          </p:txBody>
        </p:sp>
        <p:sp>
          <p:nvSpPr>
            <p:cNvPr id="224" name="任意多边形 223"/>
            <p:cNvSpPr/>
            <p:nvPr/>
          </p:nvSpPr>
          <p:spPr>
            <a:xfrm>
              <a:off x="3440" y="3244"/>
              <a:ext cx="1480" cy="763"/>
            </a:xfrm>
            <a:custGeom>
              <a:avLst/>
              <a:gdLst>
                <a:gd name="connisteX0" fmla="*/ 0 w 939800"/>
                <a:gd name="connsiteY0" fmla="*/ 0 h 495300"/>
                <a:gd name="connisteX1" fmla="*/ 450850 w 939800"/>
                <a:gd name="connsiteY1" fmla="*/ 0 h 495300"/>
                <a:gd name="connisteX2" fmla="*/ 450850 w 939800"/>
                <a:gd name="connsiteY2" fmla="*/ 495300 h 495300"/>
                <a:gd name="connisteX3" fmla="*/ 939800 w 939800"/>
                <a:gd name="connsiteY3" fmla="*/ 495300 h 4953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</a:cxnLst>
              <a:rect l="l" t="t" r="r" b="b"/>
              <a:pathLst>
                <a:path w="939800" h="495300">
                  <a:moveTo>
                    <a:pt x="0" y="0"/>
                  </a:moveTo>
                  <a:lnTo>
                    <a:pt x="450850" y="0"/>
                  </a:lnTo>
                  <a:lnTo>
                    <a:pt x="450850" y="495300"/>
                  </a:lnTo>
                  <a:lnTo>
                    <a:pt x="939800" y="495300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endParaRPr>
            </a:p>
          </p:txBody>
        </p:sp>
        <p:sp>
          <p:nvSpPr>
            <p:cNvPr id="225" name="TextBox 156"/>
            <p:cNvSpPr txBox="1"/>
            <p:nvPr/>
          </p:nvSpPr>
          <p:spPr>
            <a:xfrm>
              <a:off x="3351" y="6701"/>
              <a:ext cx="960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l" fontAlgn="auto" latinLnBrk="1">
                <a:lnSpc>
                  <a:spcPct val="120000"/>
                </a:lnSpc>
              </a:pPr>
              <a:r>
                <a:rPr lang="zh-CN" alt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路由器上</a:t>
              </a:r>
              <a:r>
                <a:rPr lang="en-US" altLang="zh-CN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0,1,2</a:t>
              </a:r>
              <a:endPara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6" name="TextBox 156"/>
            <p:cNvSpPr txBox="1"/>
            <p:nvPr/>
          </p:nvSpPr>
          <p:spPr>
            <a:xfrm>
              <a:off x="4396" y="6700"/>
              <a:ext cx="960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l" fontAlgn="auto" latinLnBrk="1">
                <a:lnSpc>
                  <a:spcPct val="120000"/>
                </a:lnSpc>
              </a:pPr>
              <a:r>
                <a:rPr lang="zh-CN" alt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路由器中</a:t>
              </a:r>
              <a:r>
                <a:rPr lang="en-US" altLang="zh-CN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0,1,2</a:t>
              </a:r>
              <a:endPara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7" name="TextBox 156"/>
            <p:cNvSpPr txBox="1"/>
            <p:nvPr/>
          </p:nvSpPr>
          <p:spPr>
            <a:xfrm>
              <a:off x="5416" y="6699"/>
              <a:ext cx="960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l" fontAlgn="auto" latinLnBrk="1">
                <a:lnSpc>
                  <a:spcPct val="120000"/>
                </a:lnSpc>
              </a:pPr>
              <a:r>
                <a:rPr lang="zh-CN" alt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路由器下</a:t>
              </a:r>
              <a:r>
                <a:rPr lang="en-US" altLang="zh-CN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0,1,2</a:t>
              </a:r>
              <a:endPara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8" name="TextBox 156"/>
            <p:cNvSpPr txBox="1"/>
            <p:nvPr/>
          </p:nvSpPr>
          <p:spPr>
            <a:xfrm>
              <a:off x="6661" y="6698"/>
              <a:ext cx="1634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l" fontAlgn="auto" latinLnBrk="1">
                <a:lnSpc>
                  <a:spcPct val="120000"/>
                </a:lnSpc>
              </a:pPr>
              <a:r>
                <a:rPr lang="zh-CN" alt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连接核心变换机的接口</a:t>
              </a:r>
              <a:r>
                <a:rPr lang="en-US" altLang="zh-CN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21</a:t>
              </a:r>
            </a:p>
          </p:txBody>
        </p:sp>
        <p:sp>
          <p:nvSpPr>
            <p:cNvPr id="229" name="任意多边形 228"/>
            <p:cNvSpPr/>
            <p:nvPr/>
          </p:nvSpPr>
          <p:spPr>
            <a:xfrm>
              <a:off x="3432" y="5528"/>
              <a:ext cx="170" cy="1126"/>
            </a:xfrm>
            <a:custGeom>
              <a:avLst/>
              <a:gdLst>
                <a:gd name="connisteX0" fmla="*/ 0 w 107950"/>
                <a:gd name="connsiteY0" fmla="*/ 0 h 715010"/>
                <a:gd name="connisteX1" fmla="*/ 107950 w 107950"/>
                <a:gd name="connsiteY1" fmla="*/ 0 h 715010"/>
                <a:gd name="connisteX2" fmla="*/ 107950 w 107950"/>
                <a:gd name="connsiteY2" fmla="*/ 715010 h 7150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</a:cxnLst>
              <a:rect l="l" t="t" r="r" b="b"/>
              <a:pathLst>
                <a:path w="107950" h="715010">
                  <a:moveTo>
                    <a:pt x="0" y="0"/>
                  </a:moveTo>
                  <a:lnTo>
                    <a:pt x="107950" y="0"/>
                  </a:lnTo>
                  <a:lnTo>
                    <a:pt x="107950" y="715010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endParaRPr>
            </a:p>
          </p:txBody>
        </p:sp>
        <p:sp>
          <p:nvSpPr>
            <p:cNvPr id="230" name="任意多边形 229"/>
            <p:cNvSpPr/>
            <p:nvPr/>
          </p:nvSpPr>
          <p:spPr>
            <a:xfrm>
              <a:off x="3432" y="5479"/>
              <a:ext cx="296" cy="1182"/>
            </a:xfrm>
            <a:custGeom>
              <a:avLst/>
              <a:gdLst>
                <a:gd name="connisteX0" fmla="*/ 0 w 107950"/>
                <a:gd name="connsiteY0" fmla="*/ 0 h 715010"/>
                <a:gd name="connisteX1" fmla="*/ 107950 w 107950"/>
                <a:gd name="connsiteY1" fmla="*/ 0 h 715010"/>
                <a:gd name="connisteX2" fmla="*/ 107950 w 107950"/>
                <a:gd name="connsiteY2" fmla="*/ 715010 h 7150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</a:cxnLst>
              <a:rect l="l" t="t" r="r" b="b"/>
              <a:pathLst>
                <a:path w="107950" h="715010">
                  <a:moveTo>
                    <a:pt x="0" y="0"/>
                  </a:moveTo>
                  <a:lnTo>
                    <a:pt x="107950" y="0"/>
                  </a:lnTo>
                  <a:lnTo>
                    <a:pt x="107950" y="715010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endParaRPr>
            </a:p>
          </p:txBody>
        </p:sp>
        <p:sp>
          <p:nvSpPr>
            <p:cNvPr id="231" name="任意多边形 230"/>
            <p:cNvSpPr/>
            <p:nvPr/>
          </p:nvSpPr>
          <p:spPr>
            <a:xfrm>
              <a:off x="3432" y="5420"/>
              <a:ext cx="420" cy="1233"/>
            </a:xfrm>
            <a:custGeom>
              <a:avLst/>
              <a:gdLst>
                <a:gd name="connisteX0" fmla="*/ 0 w 107950"/>
                <a:gd name="connsiteY0" fmla="*/ 0 h 715010"/>
                <a:gd name="connisteX1" fmla="*/ 107950 w 107950"/>
                <a:gd name="connsiteY1" fmla="*/ 0 h 715010"/>
                <a:gd name="connisteX2" fmla="*/ 107950 w 107950"/>
                <a:gd name="connsiteY2" fmla="*/ 715010 h 7150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</a:cxnLst>
              <a:rect l="l" t="t" r="r" b="b"/>
              <a:pathLst>
                <a:path w="107950" h="715010">
                  <a:moveTo>
                    <a:pt x="0" y="0"/>
                  </a:moveTo>
                  <a:lnTo>
                    <a:pt x="107950" y="0"/>
                  </a:lnTo>
                  <a:lnTo>
                    <a:pt x="107950" y="715010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endParaRPr>
            </a:p>
          </p:txBody>
        </p:sp>
        <p:sp>
          <p:nvSpPr>
            <p:cNvPr id="232" name="任意多边形 231"/>
            <p:cNvSpPr/>
            <p:nvPr/>
          </p:nvSpPr>
          <p:spPr>
            <a:xfrm>
              <a:off x="3440" y="5859"/>
              <a:ext cx="1328" cy="795"/>
            </a:xfrm>
            <a:custGeom>
              <a:avLst/>
              <a:gdLst>
                <a:gd name="connisteX0" fmla="*/ 0 w 107950"/>
                <a:gd name="connsiteY0" fmla="*/ 0 h 715010"/>
                <a:gd name="connisteX1" fmla="*/ 107950 w 107950"/>
                <a:gd name="connsiteY1" fmla="*/ 0 h 715010"/>
                <a:gd name="connisteX2" fmla="*/ 107950 w 107950"/>
                <a:gd name="connsiteY2" fmla="*/ 715010 h 7150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</a:cxnLst>
              <a:rect l="l" t="t" r="r" b="b"/>
              <a:pathLst>
                <a:path w="107950" h="715010">
                  <a:moveTo>
                    <a:pt x="0" y="0"/>
                  </a:moveTo>
                  <a:lnTo>
                    <a:pt x="107950" y="0"/>
                  </a:lnTo>
                  <a:lnTo>
                    <a:pt x="107950" y="715010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endParaRPr>
            </a:p>
          </p:txBody>
        </p:sp>
        <p:sp>
          <p:nvSpPr>
            <p:cNvPr id="233" name="任意多边形 232"/>
            <p:cNvSpPr/>
            <p:nvPr/>
          </p:nvSpPr>
          <p:spPr>
            <a:xfrm>
              <a:off x="3441" y="5798"/>
              <a:ext cx="1453" cy="863"/>
            </a:xfrm>
            <a:custGeom>
              <a:avLst/>
              <a:gdLst>
                <a:gd name="connisteX0" fmla="*/ 0 w 107950"/>
                <a:gd name="connsiteY0" fmla="*/ 0 h 715010"/>
                <a:gd name="connisteX1" fmla="*/ 107950 w 107950"/>
                <a:gd name="connsiteY1" fmla="*/ 0 h 715010"/>
                <a:gd name="connisteX2" fmla="*/ 107950 w 107950"/>
                <a:gd name="connsiteY2" fmla="*/ 715010 h 7150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</a:cxnLst>
              <a:rect l="l" t="t" r="r" b="b"/>
              <a:pathLst>
                <a:path w="107950" h="715010">
                  <a:moveTo>
                    <a:pt x="0" y="0"/>
                  </a:moveTo>
                  <a:lnTo>
                    <a:pt x="107950" y="0"/>
                  </a:lnTo>
                  <a:lnTo>
                    <a:pt x="107950" y="715010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endParaRPr>
            </a:p>
          </p:txBody>
        </p:sp>
        <p:sp>
          <p:nvSpPr>
            <p:cNvPr id="234" name="任意多边形 233"/>
            <p:cNvSpPr/>
            <p:nvPr/>
          </p:nvSpPr>
          <p:spPr>
            <a:xfrm>
              <a:off x="3441" y="5720"/>
              <a:ext cx="1577" cy="933"/>
            </a:xfrm>
            <a:custGeom>
              <a:avLst/>
              <a:gdLst>
                <a:gd name="connisteX0" fmla="*/ 0 w 107950"/>
                <a:gd name="connsiteY0" fmla="*/ 0 h 715010"/>
                <a:gd name="connisteX1" fmla="*/ 107950 w 107950"/>
                <a:gd name="connsiteY1" fmla="*/ 0 h 715010"/>
                <a:gd name="connisteX2" fmla="*/ 107950 w 107950"/>
                <a:gd name="connsiteY2" fmla="*/ 715010 h 7150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</a:cxnLst>
              <a:rect l="l" t="t" r="r" b="b"/>
              <a:pathLst>
                <a:path w="107950" h="715010">
                  <a:moveTo>
                    <a:pt x="0" y="0"/>
                  </a:moveTo>
                  <a:lnTo>
                    <a:pt x="107950" y="0"/>
                  </a:lnTo>
                  <a:lnTo>
                    <a:pt x="107950" y="715010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endParaRPr>
            </a:p>
          </p:txBody>
        </p:sp>
        <p:sp>
          <p:nvSpPr>
            <p:cNvPr id="237" name="任意多边形 236"/>
            <p:cNvSpPr/>
            <p:nvPr/>
          </p:nvSpPr>
          <p:spPr>
            <a:xfrm>
              <a:off x="3442" y="6197"/>
              <a:ext cx="2244" cy="457"/>
            </a:xfrm>
            <a:custGeom>
              <a:avLst/>
              <a:gdLst>
                <a:gd name="connisteX0" fmla="*/ 0 w 107950"/>
                <a:gd name="connsiteY0" fmla="*/ 0 h 715010"/>
                <a:gd name="connisteX1" fmla="*/ 107950 w 107950"/>
                <a:gd name="connsiteY1" fmla="*/ 0 h 715010"/>
                <a:gd name="connisteX2" fmla="*/ 107950 w 107950"/>
                <a:gd name="connsiteY2" fmla="*/ 715010 h 7150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</a:cxnLst>
              <a:rect l="l" t="t" r="r" b="b"/>
              <a:pathLst>
                <a:path w="107950" h="715010">
                  <a:moveTo>
                    <a:pt x="0" y="0"/>
                  </a:moveTo>
                  <a:lnTo>
                    <a:pt x="107950" y="0"/>
                  </a:lnTo>
                  <a:lnTo>
                    <a:pt x="107950" y="715010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endParaRPr>
            </a:p>
          </p:txBody>
        </p:sp>
        <p:sp>
          <p:nvSpPr>
            <p:cNvPr id="238" name="任意多边形 237"/>
            <p:cNvSpPr/>
            <p:nvPr/>
          </p:nvSpPr>
          <p:spPr>
            <a:xfrm>
              <a:off x="3442" y="6145"/>
              <a:ext cx="2355" cy="516"/>
            </a:xfrm>
            <a:custGeom>
              <a:avLst/>
              <a:gdLst>
                <a:gd name="connisteX0" fmla="*/ 0 w 107950"/>
                <a:gd name="connsiteY0" fmla="*/ 0 h 715010"/>
                <a:gd name="connisteX1" fmla="*/ 107950 w 107950"/>
                <a:gd name="connsiteY1" fmla="*/ 0 h 715010"/>
                <a:gd name="connisteX2" fmla="*/ 107950 w 107950"/>
                <a:gd name="connsiteY2" fmla="*/ 715010 h 7150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</a:cxnLst>
              <a:rect l="l" t="t" r="r" b="b"/>
              <a:pathLst>
                <a:path w="107950" h="715010">
                  <a:moveTo>
                    <a:pt x="0" y="0"/>
                  </a:moveTo>
                  <a:lnTo>
                    <a:pt x="107950" y="0"/>
                  </a:lnTo>
                  <a:lnTo>
                    <a:pt x="107950" y="715010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endParaRPr>
            </a:p>
          </p:txBody>
        </p:sp>
        <p:sp>
          <p:nvSpPr>
            <p:cNvPr id="239" name="任意多边形 238"/>
            <p:cNvSpPr/>
            <p:nvPr/>
          </p:nvSpPr>
          <p:spPr>
            <a:xfrm>
              <a:off x="3441" y="6084"/>
              <a:ext cx="2458" cy="569"/>
            </a:xfrm>
            <a:custGeom>
              <a:avLst/>
              <a:gdLst>
                <a:gd name="connisteX0" fmla="*/ 0 w 107950"/>
                <a:gd name="connsiteY0" fmla="*/ 0 h 715010"/>
                <a:gd name="connisteX1" fmla="*/ 107950 w 107950"/>
                <a:gd name="connsiteY1" fmla="*/ 0 h 715010"/>
                <a:gd name="connisteX2" fmla="*/ 107950 w 107950"/>
                <a:gd name="connsiteY2" fmla="*/ 715010 h 7150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</a:cxnLst>
              <a:rect l="l" t="t" r="r" b="b"/>
              <a:pathLst>
                <a:path w="107950" h="715010">
                  <a:moveTo>
                    <a:pt x="0" y="0"/>
                  </a:moveTo>
                  <a:lnTo>
                    <a:pt x="107950" y="0"/>
                  </a:lnTo>
                  <a:lnTo>
                    <a:pt x="107950" y="715010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endParaRPr>
            </a:p>
          </p:txBody>
        </p:sp>
        <p:sp>
          <p:nvSpPr>
            <p:cNvPr id="243" name="矩形 242"/>
            <p:cNvSpPr/>
            <p:nvPr/>
          </p:nvSpPr>
          <p:spPr>
            <a:xfrm>
              <a:off x="8067" y="3630"/>
              <a:ext cx="1117" cy="667"/>
            </a:xfrm>
            <a:prstGeom prst="rect">
              <a:avLst/>
            </a:prstGeom>
            <a:solidFill>
              <a:srgbClr val="1400D8">
                <a:alpha val="10000"/>
              </a:srgb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4" name="TextBox 156"/>
            <p:cNvSpPr txBox="1"/>
            <p:nvPr/>
          </p:nvSpPr>
          <p:spPr>
            <a:xfrm>
              <a:off x="8254" y="3761"/>
              <a:ext cx="743" cy="405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l" fontAlgn="auto" latinLnBrk="1">
                <a:lnSpc>
                  <a:spcPct val="120000"/>
                </a:lnSpc>
              </a:pPr>
              <a:r>
                <a:rPr lang="en-US" altLang="zh-CN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S5800</a:t>
              </a:r>
            </a:p>
            <a:p>
              <a:pPr algn="l" fontAlgn="auto" latinLnBrk="1">
                <a:lnSpc>
                  <a:spcPct val="120000"/>
                </a:lnSpc>
              </a:pPr>
              <a:r>
                <a:rPr lang="zh-CN" alt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核心交换机</a:t>
              </a:r>
            </a:p>
          </p:txBody>
        </p:sp>
        <p:sp>
          <p:nvSpPr>
            <p:cNvPr id="245" name="矩形 244"/>
            <p:cNvSpPr/>
            <p:nvPr/>
          </p:nvSpPr>
          <p:spPr>
            <a:xfrm>
              <a:off x="8036" y="4871"/>
              <a:ext cx="1117" cy="406"/>
            </a:xfrm>
            <a:prstGeom prst="rect">
              <a:avLst/>
            </a:prstGeom>
            <a:solidFill>
              <a:srgbClr val="1400D8">
                <a:alpha val="10000"/>
              </a:srgb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6" name="TextBox 156"/>
            <p:cNvSpPr txBox="1"/>
            <p:nvPr/>
          </p:nvSpPr>
          <p:spPr>
            <a:xfrm>
              <a:off x="8191" y="4981"/>
              <a:ext cx="806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 fontAlgn="auto" latinLnBrk="1">
                <a:lnSpc>
                  <a:spcPct val="120000"/>
                </a:lnSpc>
              </a:pPr>
              <a:r>
                <a:rPr lang="zh-CN" alt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所有</a:t>
              </a:r>
              <a:r>
                <a:rPr lang="en-US" altLang="zh-CN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PC</a:t>
              </a:r>
            </a:p>
          </p:txBody>
        </p:sp>
        <p:sp>
          <p:nvSpPr>
            <p:cNvPr id="247" name="任意多边形 246"/>
            <p:cNvSpPr/>
            <p:nvPr/>
          </p:nvSpPr>
          <p:spPr>
            <a:xfrm>
              <a:off x="3439" y="3472"/>
              <a:ext cx="4637" cy="3304"/>
            </a:xfrm>
            <a:custGeom>
              <a:avLst/>
              <a:gdLst>
                <a:gd name="connisteX0" fmla="*/ 0 w 2944495"/>
                <a:gd name="connsiteY0" fmla="*/ 0 h 2098040"/>
                <a:gd name="connisteX1" fmla="*/ 273050 w 2944495"/>
                <a:gd name="connsiteY1" fmla="*/ 0 h 2098040"/>
                <a:gd name="connisteX2" fmla="*/ 273050 w 2944495"/>
                <a:gd name="connsiteY2" fmla="*/ 885825 h 2098040"/>
                <a:gd name="connisteX3" fmla="*/ 2311400 w 2944495"/>
                <a:gd name="connsiteY3" fmla="*/ 885825 h 2098040"/>
                <a:gd name="connisteX4" fmla="*/ 2311400 w 2944495"/>
                <a:gd name="connsiteY4" fmla="*/ 2098040 h 2098040"/>
                <a:gd name="connisteX5" fmla="*/ 2477770 w 2944495"/>
                <a:gd name="connsiteY5" fmla="*/ 2098040 h 2098040"/>
                <a:gd name="connisteX6" fmla="*/ 2477770 w 2944495"/>
                <a:gd name="connsiteY6" fmla="*/ 306705 h 2098040"/>
                <a:gd name="connisteX7" fmla="*/ 2944495 w 2944495"/>
                <a:gd name="connsiteY7" fmla="*/ 306705 h 209804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2944495" h="2098040">
                  <a:moveTo>
                    <a:pt x="0" y="0"/>
                  </a:moveTo>
                  <a:lnTo>
                    <a:pt x="273050" y="0"/>
                  </a:lnTo>
                  <a:lnTo>
                    <a:pt x="273050" y="885825"/>
                  </a:lnTo>
                  <a:lnTo>
                    <a:pt x="2311400" y="885825"/>
                  </a:lnTo>
                  <a:lnTo>
                    <a:pt x="2311400" y="2098040"/>
                  </a:lnTo>
                  <a:lnTo>
                    <a:pt x="2477770" y="2098040"/>
                  </a:lnTo>
                  <a:lnTo>
                    <a:pt x="2477770" y="306705"/>
                  </a:lnTo>
                  <a:lnTo>
                    <a:pt x="2944495" y="306705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endParaRPr>
            </a:p>
          </p:txBody>
        </p:sp>
        <p:sp>
          <p:nvSpPr>
            <p:cNvPr id="248" name="任意多边形 247"/>
            <p:cNvSpPr/>
            <p:nvPr/>
          </p:nvSpPr>
          <p:spPr>
            <a:xfrm>
              <a:off x="2411" y="5298"/>
              <a:ext cx="6189" cy="1856"/>
            </a:xfrm>
            <a:custGeom>
              <a:avLst/>
              <a:gdLst>
                <a:gd name="connisteX0" fmla="*/ 0 w 3930015"/>
                <a:gd name="connsiteY0" fmla="*/ 1231900 h 1378585"/>
                <a:gd name="connisteX1" fmla="*/ 0 w 3930015"/>
                <a:gd name="connsiteY1" fmla="*/ 1378585 h 1378585"/>
                <a:gd name="connisteX2" fmla="*/ 3930015 w 3930015"/>
                <a:gd name="connsiteY2" fmla="*/ 1378585 h 1378585"/>
                <a:gd name="connisteX3" fmla="*/ 3930015 w 3930015"/>
                <a:gd name="connsiteY3" fmla="*/ 0 h 13785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</a:cxnLst>
              <a:rect l="l" t="t" r="r" b="b"/>
              <a:pathLst>
                <a:path w="3930015" h="1378585">
                  <a:moveTo>
                    <a:pt x="0" y="1231900"/>
                  </a:moveTo>
                  <a:lnTo>
                    <a:pt x="0" y="1378585"/>
                  </a:lnTo>
                  <a:lnTo>
                    <a:pt x="3930015" y="1378585"/>
                  </a:lnTo>
                  <a:lnTo>
                    <a:pt x="3930015" y="0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endParaRPr>
            </a:p>
          </p:txBody>
        </p:sp>
        <p:sp>
          <p:nvSpPr>
            <p:cNvPr id="250" name="任意多边形 249"/>
            <p:cNvSpPr/>
            <p:nvPr/>
          </p:nvSpPr>
          <p:spPr>
            <a:xfrm>
              <a:off x="8596" y="4297"/>
              <a:ext cx="120" cy="575"/>
            </a:xfrm>
            <a:custGeom>
              <a:avLst/>
              <a:gdLst>
                <a:gd name="connisteX0" fmla="*/ 0 w 0"/>
                <a:gd name="connsiteY0" fmla="*/ 186690 h 186690"/>
                <a:gd name="connisteX1" fmla="*/ 0 w 0"/>
                <a:gd name="connsiteY1" fmla="*/ 0 h 1866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</a:cxnLst>
              <a:rect l="l" t="t" r="r" b="b"/>
              <a:pathLst>
                <a:path h="186690">
                  <a:moveTo>
                    <a:pt x="0" y="186690"/>
                  </a:moveTo>
                  <a:lnTo>
                    <a:pt x="0" y="0"/>
                  </a:lnTo>
                </a:path>
              </a:pathLst>
            </a:cu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endParaRPr>
            </a:p>
          </p:txBody>
        </p:sp>
        <p:sp>
          <p:nvSpPr>
            <p:cNvPr id="251" name="TextBox 156"/>
            <p:cNvSpPr txBox="1"/>
            <p:nvPr/>
          </p:nvSpPr>
          <p:spPr>
            <a:xfrm>
              <a:off x="8600" y="4487"/>
              <a:ext cx="809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 fontAlgn="auto" latinLnBrk="1">
                <a:lnSpc>
                  <a:spcPct val="120000"/>
                </a:lnSpc>
              </a:pPr>
              <a:r>
                <a:rPr lang="zh-CN" alt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本地连接</a:t>
              </a:r>
              <a:r>
                <a:rPr lang="en-US" altLang="zh-CN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</a:p>
          </p:txBody>
        </p:sp>
        <p:sp>
          <p:nvSpPr>
            <p:cNvPr id="252" name="TextBox 156"/>
            <p:cNvSpPr txBox="1"/>
            <p:nvPr/>
          </p:nvSpPr>
          <p:spPr>
            <a:xfrm>
              <a:off x="8600" y="5713"/>
              <a:ext cx="809" cy="186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 fontAlgn="auto" latinLnBrk="1">
                <a:lnSpc>
                  <a:spcPct val="120000"/>
                </a:lnSpc>
              </a:pPr>
              <a:r>
                <a:rPr lang="zh-CN" altLang="en-US" sz="7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测试网卡</a:t>
              </a:r>
            </a:p>
          </p:txBody>
        </p:sp>
        <p:cxnSp>
          <p:nvCxnSpPr>
            <p:cNvPr id="256" name="直接连接符 255"/>
            <p:cNvCxnSpPr/>
            <p:nvPr/>
          </p:nvCxnSpPr>
          <p:spPr>
            <a:xfrm>
              <a:off x="11364" y="2397"/>
              <a:ext cx="713" cy="0"/>
            </a:xfrm>
            <a:prstGeom prst="line">
              <a:avLst/>
            </a:prstGeom>
            <a:ln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7" name="TextBox 156"/>
            <p:cNvSpPr txBox="1"/>
            <p:nvPr/>
          </p:nvSpPr>
          <p:spPr>
            <a:xfrm>
              <a:off x="308" y="2304"/>
              <a:ext cx="986" cy="799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just" latinLnBrk="1">
                <a:lnSpc>
                  <a:spcPct val="110000"/>
                </a:lnSpc>
                <a:spcAft>
                  <a:spcPts val="800"/>
                </a:spcAft>
              </a:pP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网线连接管理口到交换机</a:t>
              </a:r>
            </a:p>
          </p:txBody>
        </p:sp>
        <p:sp>
          <p:nvSpPr>
            <p:cNvPr id="258" name="TextBox 156"/>
            <p:cNvSpPr txBox="1"/>
            <p:nvPr/>
          </p:nvSpPr>
          <p:spPr>
            <a:xfrm>
              <a:off x="308" y="4347"/>
              <a:ext cx="987" cy="1332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just" latinLnBrk="1">
                <a:lnSpc>
                  <a:spcPct val="110000"/>
                </a:lnSpc>
                <a:spcAft>
                  <a:spcPts val="800"/>
                </a:spcAft>
              </a:pP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八爪鱼线用反转线连接设备的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console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口到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DMC</a:t>
              </a:r>
              <a:endPara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>
            <a:extLst>
              <a:ext uri="{FF2B5EF4-FFF2-40B4-BE49-F238E27FC236}">
                <a16:creationId xmlns:a16="http://schemas.microsoft.com/office/drawing/2014/main" id="{1C704145-935D-4848-8390-65FDE0399B29}"/>
              </a:ext>
            </a:extLst>
          </p:cNvPr>
          <p:cNvGrpSpPr/>
          <p:nvPr/>
        </p:nvGrpSpPr>
        <p:grpSpPr>
          <a:xfrm>
            <a:off x="395536" y="2125979"/>
            <a:ext cx="8352927" cy="3801365"/>
            <a:chOff x="869554" y="1268730"/>
            <a:chExt cx="7398614" cy="3118444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C15549BE-F078-AC42-8F07-D6F4D04A64AD}"/>
                </a:ext>
              </a:extLst>
            </p:cNvPr>
            <p:cNvGrpSpPr/>
            <p:nvPr/>
          </p:nvGrpSpPr>
          <p:grpSpPr>
            <a:xfrm>
              <a:off x="869554" y="1268730"/>
              <a:ext cx="1931670" cy="3118444"/>
              <a:chOff x="869554" y="1268730"/>
              <a:chExt cx="1931670" cy="3118444"/>
            </a:xfrm>
          </p:grpSpPr>
          <p:sp>
            <p:nvSpPr>
              <p:cNvPr id="2" name="对角圆角矩形 1"/>
              <p:cNvSpPr/>
              <p:nvPr/>
            </p:nvSpPr>
            <p:spPr>
              <a:xfrm>
                <a:off x="869554" y="1268730"/>
                <a:ext cx="1931670" cy="3118444"/>
              </a:xfrm>
              <a:prstGeom prst="round2DiagRect">
                <a:avLst>
                  <a:gd name="adj1" fmla="val 12638"/>
                  <a:gd name="adj2" fmla="val 0"/>
                </a:avLst>
              </a:prstGeom>
              <a:gradFill>
                <a:gsLst>
                  <a:gs pos="0">
                    <a:srgbClr val="1400D8">
                      <a:alpha val="10000"/>
                    </a:srgbClr>
                  </a:gs>
                  <a:gs pos="100000">
                    <a:srgbClr val="1400D8">
                      <a:alpha val="0"/>
                    </a:srgbClr>
                  </a:gs>
                </a:gsLst>
                <a:lin ang="5400000" scaled="0"/>
              </a:gradFill>
              <a:ln w="6350">
                <a:solidFill>
                  <a:srgbClr val="1400D8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3" name="图片 2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070849" y="1424305"/>
                <a:ext cx="1528445" cy="2723515"/>
              </a:xfrm>
              <a:prstGeom prst="roundRect">
                <a:avLst>
                  <a:gd name="adj" fmla="val 0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p:grpSp>
        <p:grpSp>
          <p:nvGrpSpPr>
            <p:cNvPr id="35" name="组合 34"/>
            <p:cNvGrpSpPr/>
            <p:nvPr/>
          </p:nvGrpSpPr>
          <p:grpSpPr>
            <a:xfrm>
              <a:off x="3053218" y="2814320"/>
              <a:ext cx="297815" cy="99060"/>
              <a:chOff x="4708" y="4372"/>
              <a:chExt cx="469" cy="156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4708" y="4390"/>
                <a:ext cx="120" cy="120"/>
              </a:xfrm>
              <a:prstGeom prst="ellipse">
                <a:avLst/>
              </a:prstGeom>
              <a:solidFill>
                <a:srgbClr val="410FBD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4864" y="4372"/>
                <a:ext cx="157" cy="157"/>
              </a:xfrm>
              <a:prstGeom prst="ellipse">
                <a:avLst/>
              </a:prstGeom>
              <a:solidFill>
                <a:srgbClr val="410FB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椭圆 33"/>
              <p:cNvSpPr/>
              <p:nvPr/>
            </p:nvSpPr>
            <p:spPr>
              <a:xfrm>
                <a:off x="5057" y="4390"/>
                <a:ext cx="120" cy="120"/>
              </a:xfrm>
              <a:prstGeom prst="ellipse">
                <a:avLst/>
              </a:prstGeom>
              <a:solidFill>
                <a:srgbClr val="410FBD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5786690" y="2814320"/>
              <a:ext cx="297815" cy="99060"/>
              <a:chOff x="4708" y="4372"/>
              <a:chExt cx="469" cy="156"/>
            </a:xfrm>
          </p:grpSpPr>
          <p:sp>
            <p:nvSpPr>
              <p:cNvPr id="38" name="椭圆 37"/>
              <p:cNvSpPr/>
              <p:nvPr/>
            </p:nvSpPr>
            <p:spPr>
              <a:xfrm>
                <a:off x="4708" y="4390"/>
                <a:ext cx="120" cy="120"/>
              </a:xfrm>
              <a:prstGeom prst="ellipse">
                <a:avLst/>
              </a:prstGeom>
              <a:solidFill>
                <a:srgbClr val="410FBD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椭圆 38"/>
              <p:cNvSpPr/>
              <p:nvPr/>
            </p:nvSpPr>
            <p:spPr>
              <a:xfrm>
                <a:off x="4864" y="4372"/>
                <a:ext cx="157" cy="157"/>
              </a:xfrm>
              <a:prstGeom prst="ellipse">
                <a:avLst/>
              </a:prstGeom>
              <a:solidFill>
                <a:srgbClr val="410FB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椭圆 39"/>
              <p:cNvSpPr/>
              <p:nvPr/>
            </p:nvSpPr>
            <p:spPr>
              <a:xfrm>
                <a:off x="5057" y="4390"/>
                <a:ext cx="120" cy="120"/>
              </a:xfrm>
              <a:prstGeom prst="ellipse">
                <a:avLst/>
              </a:prstGeom>
              <a:solidFill>
                <a:srgbClr val="410FBD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B3AD1FF9-0A8C-F44D-B90A-020B03E7F28E}"/>
                </a:ext>
              </a:extLst>
            </p:cNvPr>
            <p:cNvGrpSpPr/>
            <p:nvPr/>
          </p:nvGrpSpPr>
          <p:grpSpPr>
            <a:xfrm>
              <a:off x="3603026" y="1268730"/>
              <a:ext cx="1931670" cy="3118444"/>
              <a:chOff x="3606165" y="1268730"/>
              <a:chExt cx="1931670" cy="3118444"/>
            </a:xfrm>
          </p:grpSpPr>
          <p:sp>
            <p:nvSpPr>
              <p:cNvPr id="36" name="对角圆角矩形 35">
                <a:extLst>
                  <a:ext uri="{FF2B5EF4-FFF2-40B4-BE49-F238E27FC236}">
                    <a16:creationId xmlns:a16="http://schemas.microsoft.com/office/drawing/2014/main" id="{7D873721-5904-414A-AD77-CEFE18886436}"/>
                  </a:ext>
                </a:extLst>
              </p:cNvPr>
              <p:cNvSpPr/>
              <p:nvPr/>
            </p:nvSpPr>
            <p:spPr>
              <a:xfrm>
                <a:off x="3606165" y="1268730"/>
                <a:ext cx="1931670" cy="3118444"/>
              </a:xfrm>
              <a:prstGeom prst="round2DiagRect">
                <a:avLst>
                  <a:gd name="adj1" fmla="val 12638"/>
                  <a:gd name="adj2" fmla="val 0"/>
                </a:avLst>
              </a:prstGeom>
              <a:gradFill>
                <a:gsLst>
                  <a:gs pos="0">
                    <a:srgbClr val="1400D8">
                      <a:alpha val="10000"/>
                    </a:srgbClr>
                  </a:gs>
                  <a:gs pos="100000">
                    <a:srgbClr val="1400D8">
                      <a:alpha val="0"/>
                    </a:srgbClr>
                  </a:gs>
                </a:gsLst>
                <a:lin ang="5400000" scaled="0"/>
              </a:gradFill>
              <a:ln w="6350">
                <a:solidFill>
                  <a:srgbClr val="1400D8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7" name="图片 6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807778" y="1424305"/>
                <a:ext cx="1528445" cy="2724785"/>
              </a:xfrm>
              <a:prstGeom prst="roundRect">
                <a:avLst>
                  <a:gd name="adj" fmla="val 0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E176A4B1-F0DE-4340-9FE5-4DE17C547D07}"/>
                </a:ext>
              </a:extLst>
            </p:cNvPr>
            <p:cNvGrpSpPr/>
            <p:nvPr/>
          </p:nvGrpSpPr>
          <p:grpSpPr>
            <a:xfrm>
              <a:off x="6336498" y="1268730"/>
              <a:ext cx="1931670" cy="3118444"/>
              <a:chOff x="6336498" y="1268730"/>
              <a:chExt cx="1931670" cy="3118444"/>
            </a:xfrm>
          </p:grpSpPr>
          <p:sp>
            <p:nvSpPr>
              <p:cNvPr id="42" name="对角圆角矩形 41">
                <a:extLst>
                  <a:ext uri="{FF2B5EF4-FFF2-40B4-BE49-F238E27FC236}">
                    <a16:creationId xmlns:a16="http://schemas.microsoft.com/office/drawing/2014/main" id="{396E84B0-A480-2842-8DF3-2CC8A47FB66D}"/>
                  </a:ext>
                </a:extLst>
              </p:cNvPr>
              <p:cNvSpPr/>
              <p:nvPr/>
            </p:nvSpPr>
            <p:spPr>
              <a:xfrm>
                <a:off x="6336498" y="1268730"/>
                <a:ext cx="1931670" cy="3118444"/>
              </a:xfrm>
              <a:prstGeom prst="round2DiagRect">
                <a:avLst>
                  <a:gd name="adj1" fmla="val 12638"/>
                  <a:gd name="adj2" fmla="val 0"/>
                </a:avLst>
              </a:prstGeom>
              <a:gradFill>
                <a:gsLst>
                  <a:gs pos="0">
                    <a:srgbClr val="1400D8">
                      <a:alpha val="10000"/>
                    </a:srgbClr>
                  </a:gs>
                  <a:gs pos="100000">
                    <a:srgbClr val="1400D8">
                      <a:alpha val="0"/>
                    </a:srgbClr>
                  </a:gs>
                </a:gsLst>
                <a:lin ang="5400000" scaled="0"/>
              </a:gradFill>
              <a:ln w="6350">
                <a:solidFill>
                  <a:srgbClr val="1400D8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5" name="图片 4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521601" y="1424305"/>
                <a:ext cx="1561465" cy="2783840"/>
              </a:xfrm>
              <a:prstGeom prst="roundRect">
                <a:avLst>
                  <a:gd name="adj" fmla="val 0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p:grp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9F876A31-2DB9-42A8-B312-CB660EC93B01}"/>
              </a:ext>
            </a:extLst>
          </p:cNvPr>
          <p:cNvSpPr txBox="1"/>
          <p:nvPr/>
        </p:nvSpPr>
        <p:spPr>
          <a:xfrm>
            <a:off x="3057812" y="930655"/>
            <a:ext cx="27494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zh-CN" altLang="en-US" sz="4000" b="1" dirty="0">
                <a:solidFill>
                  <a:schemeClr val="accent1">
                    <a:lumMod val="75000"/>
                  </a:schemeClr>
                </a:solidFill>
                <a:ea typeface="楷体_GB2312" pitchFamily="49" charset="-122"/>
              </a:rPr>
              <a:t>实验室</a:t>
            </a:r>
            <a:r>
              <a:rPr sz="4000" b="1" dirty="0" err="1">
                <a:solidFill>
                  <a:schemeClr val="accent1">
                    <a:lumMod val="75000"/>
                  </a:schemeClr>
                </a:solidFill>
                <a:ea typeface="楷体_GB2312" pitchFamily="49" charset="-122"/>
              </a:rPr>
              <a:t>介绍</a:t>
            </a:r>
            <a:endParaRPr sz="4000" b="1" dirty="0">
              <a:solidFill>
                <a:schemeClr val="accent1">
                  <a:lumMod val="75000"/>
                </a:schemeClr>
              </a:solidFill>
              <a:ea typeface="楷体_GB2312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6">
            <a:extLst>
              <a:ext uri="{FF2B5EF4-FFF2-40B4-BE49-F238E27FC236}">
                <a16:creationId xmlns:a16="http://schemas.microsoft.com/office/drawing/2014/main" id="{303CDC0F-E0A0-46FD-A90A-A13E85DC32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5656" y="980728"/>
            <a:ext cx="5791200" cy="685800"/>
          </a:xfrm>
          <a:prstGeom prst="rect">
            <a:avLst/>
          </a:prstGeom>
          <a:noFill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方正姚体" panose="02010601030101010101" pitchFamily="2" charset="-122"/>
                <a:ea typeface="方正姚体" panose="02010601030101010101" pitchFamily="2" charset="-122"/>
              </a:rPr>
              <a:t>课程安排</a:t>
            </a: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DBF7FC56-C2FC-4185-906D-62E04E3B64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528" y="1666528"/>
            <a:ext cx="8280920" cy="322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57200" indent="-457200">
              <a:lnSpc>
                <a:spcPct val="150000"/>
              </a:lnSpc>
              <a:buFont typeface="Wingdings" panose="05000000000000000000" charset="0"/>
              <a:buChar char="Ø"/>
              <a:defRPr/>
            </a:pPr>
            <a:r>
              <a:rPr lang="zh-CN" altLang="en-US" sz="2400" b="1" dirty="0">
                <a:solidFill>
                  <a:srgbClr val="000000"/>
                </a:solidFill>
                <a:sym typeface="+mn-ea"/>
              </a:rPr>
              <a:t>方式：原理讲解、实验演示和实验指导。</a:t>
            </a:r>
            <a:endParaRPr lang="en-US" altLang="zh-CN" sz="2400" b="1" dirty="0">
              <a:solidFill>
                <a:srgbClr val="000000"/>
              </a:solidFill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tabLst/>
              <a:defRPr/>
            </a:pPr>
            <a:r>
              <a:rPr lang="zh-CN" altLang="en-US" sz="2400" b="1" dirty="0">
                <a:solidFill>
                  <a:srgbClr val="000000"/>
                </a:solidFill>
                <a:sym typeface="+mn-ea"/>
              </a:rPr>
              <a:t>教材：</a:t>
            </a:r>
            <a:r>
              <a:rPr lang="en-US" altLang="zh-CN" sz="2400" b="1" dirty="0">
                <a:solidFill>
                  <a:srgbClr val="000000"/>
                </a:solidFill>
                <a:sym typeface="+mn-ea"/>
              </a:rPr>
              <a:t>《</a:t>
            </a:r>
            <a:r>
              <a:rPr lang="zh-CN" altLang="en-US" sz="2400" b="1" dirty="0">
                <a:solidFill>
                  <a:srgbClr val="000000"/>
                </a:solidFill>
              </a:rPr>
              <a:t>路由交换技术详解与实践 第</a:t>
            </a:r>
            <a:r>
              <a:rPr lang="en-US" altLang="zh-CN" sz="2400" b="1" dirty="0">
                <a:solidFill>
                  <a:srgbClr val="000000"/>
                </a:solidFill>
              </a:rPr>
              <a:t>1</a:t>
            </a:r>
            <a:r>
              <a:rPr lang="zh-CN" altLang="en-US" sz="2400" b="1" dirty="0">
                <a:solidFill>
                  <a:srgbClr val="000000"/>
                </a:solidFill>
              </a:rPr>
              <a:t>卷</a:t>
            </a:r>
            <a:r>
              <a:rPr lang="en-US" altLang="zh-CN" sz="2400" b="1" dirty="0">
                <a:solidFill>
                  <a:srgbClr val="000000"/>
                </a:solidFill>
                <a:sym typeface="+mn-ea"/>
              </a:rPr>
              <a:t>》 </a:t>
            </a:r>
            <a:r>
              <a:rPr lang="zh-CN" altLang="en-US" sz="2400" b="1" dirty="0">
                <a:solidFill>
                  <a:srgbClr val="000000"/>
                </a:solidFill>
                <a:sym typeface="+mn-ea"/>
              </a:rPr>
              <a:t>上、下两册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_GB2312" pitchFamily="49" charset="-122"/>
              <a:ea typeface="楷体_GB2312" pitchFamily="49" charset="-122"/>
            </a:endParaRPr>
          </a:p>
        </p:txBody>
      </p:sp>
      <p:pic>
        <p:nvPicPr>
          <p:cNvPr id="4" name="Picture 4" descr="http://www.tup.tsinghua.edu.cn/upload/bigbookimg/076243-01.jpg">
            <a:extLst>
              <a:ext uri="{FF2B5EF4-FFF2-40B4-BE49-F238E27FC236}">
                <a16:creationId xmlns:a16="http://schemas.microsoft.com/office/drawing/2014/main" id="{1B78EDCE-1D21-4ED5-99A1-CE26F2E69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397" y="3011896"/>
            <a:ext cx="2751521" cy="3760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http://www.tup.tsinghua.edu.cn/upload/bigbookimg/076242-01.jpg">
            <a:extLst>
              <a:ext uri="{FF2B5EF4-FFF2-40B4-BE49-F238E27FC236}">
                <a16:creationId xmlns:a16="http://schemas.microsoft.com/office/drawing/2014/main" id="{1C2408DB-6E5D-4BA8-B13D-82D89D8458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3011896"/>
            <a:ext cx="2693807" cy="3760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4369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http://www.tup.tsinghua.edu.cn/upload/bigbookimg/078672-01.jpg">
            <a:extLst>
              <a:ext uri="{FF2B5EF4-FFF2-40B4-BE49-F238E27FC236}">
                <a16:creationId xmlns:a16="http://schemas.microsoft.com/office/drawing/2014/main" id="{E16E5C9C-D5C5-4782-AC57-EF8371299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7344" y="2619771"/>
            <a:ext cx="3175956" cy="4553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D4129BC2-8E7A-4FC0-8EE6-CCD80FD854C9}"/>
              </a:ext>
            </a:extLst>
          </p:cNvPr>
          <p:cNvSpPr/>
          <p:nvPr/>
        </p:nvSpPr>
        <p:spPr>
          <a:xfrm>
            <a:off x="6535831" y="6235997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5555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建设高性能园区网络</a:t>
            </a:r>
            <a:endParaRPr lang="zh-CN" altLang="en-US" dirty="0"/>
          </a:p>
        </p:txBody>
      </p:sp>
      <p:pic>
        <p:nvPicPr>
          <p:cNvPr id="15" name="Picture 4" descr="http://www.tup.tsinghua.edu.cn/upload/bigbookimg/078669-01.jpg">
            <a:extLst>
              <a:ext uri="{FF2B5EF4-FFF2-40B4-BE49-F238E27FC236}">
                <a16:creationId xmlns:a16="http://schemas.microsoft.com/office/drawing/2014/main" id="{4D9C9061-D32B-41B8-9F32-A0E1CC2821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0373" y="2275557"/>
            <a:ext cx="3230769" cy="4553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8EF055E5-0CD9-4B81-B1E0-E55B11009667}"/>
              </a:ext>
            </a:extLst>
          </p:cNvPr>
          <p:cNvSpPr/>
          <p:nvPr/>
        </p:nvSpPr>
        <p:spPr>
          <a:xfrm>
            <a:off x="3264588" y="5982169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88888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建设大规模网络所需的路由技术</a:t>
            </a:r>
            <a:endParaRPr lang="zh-CN" altLang="en-US" dirty="0"/>
          </a:p>
        </p:txBody>
      </p:sp>
      <p:pic>
        <p:nvPicPr>
          <p:cNvPr id="17" name="Picture 6" descr="http://www.tup.tsinghua.edu.cn/upload/bigbookimg/078671-01.jpg">
            <a:extLst>
              <a:ext uri="{FF2B5EF4-FFF2-40B4-BE49-F238E27FC236}">
                <a16:creationId xmlns:a16="http://schemas.microsoft.com/office/drawing/2014/main" id="{4BAF9722-B9DB-4CFC-9D17-DAC464FC6F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26" y="993280"/>
            <a:ext cx="3323233" cy="4567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3D9492DA-14D4-440C-8565-A55BFA950177}"/>
              </a:ext>
            </a:extLst>
          </p:cNvPr>
          <p:cNvSpPr/>
          <p:nvPr/>
        </p:nvSpPr>
        <p:spPr>
          <a:xfrm>
            <a:off x="203802" y="5345710"/>
            <a:ext cx="29710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5555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建设大规模网络所需的安全和优化技术</a:t>
            </a:r>
            <a:endParaRPr lang="zh-CN" altLang="en-US" dirty="0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7809B68-414D-4D0F-87AF-E33757BB40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8024" y="1128659"/>
            <a:ext cx="2679576" cy="685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b="1" dirty="0">
                <a:solidFill>
                  <a:schemeClr val="accent1">
                    <a:lumMod val="75000"/>
                  </a:schemeClr>
                </a:solidFill>
                <a:ea typeface="楷体_GB2312" pitchFamily="49" charset="-122"/>
                <a:cs typeface="+mj-cs"/>
              </a:rPr>
              <a:t>拓展书籍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1213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6">
            <a:extLst>
              <a:ext uri="{FF2B5EF4-FFF2-40B4-BE49-F238E27FC236}">
                <a16:creationId xmlns:a16="http://schemas.microsoft.com/office/drawing/2014/main" id="{303CDC0F-E0A0-46FD-A90A-A13E85DC32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1002348"/>
            <a:ext cx="5791200" cy="685800"/>
          </a:xfrm>
          <a:prstGeom prst="rect">
            <a:avLst/>
          </a:prstGeom>
          <a:noFill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b="1" dirty="0">
                <a:solidFill>
                  <a:schemeClr val="accent1">
                    <a:lumMod val="75000"/>
                  </a:schemeClr>
                </a:solidFill>
                <a:ea typeface="楷体_GB2312" pitchFamily="49" charset="-122"/>
              </a:rPr>
              <a:t>考核方式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DBF7FC56-C2FC-4185-906D-62E04E3B64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536" y="1817687"/>
            <a:ext cx="8424936" cy="4851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SzPct val="100000"/>
            </a:pPr>
            <a:r>
              <a:rPr lang="zh-CN" altLang="en-US" sz="2600" dirty="0">
                <a:latin typeface="+mn-ea"/>
              </a:rPr>
              <a:t>综合成绩</a:t>
            </a:r>
            <a:r>
              <a:rPr lang="en-US" altLang="zh-CN" sz="2600" dirty="0">
                <a:latin typeface="+mn-ea"/>
              </a:rPr>
              <a:t>=</a:t>
            </a:r>
            <a:r>
              <a:rPr lang="zh-CN" altLang="en-US" sz="2600" dirty="0">
                <a:latin typeface="+mn-ea"/>
              </a:rPr>
              <a:t>实验</a:t>
            </a:r>
            <a:r>
              <a:rPr lang="en-US" altLang="zh-CN" sz="2600" dirty="0">
                <a:latin typeface="+mn-ea"/>
              </a:rPr>
              <a:t>30%+</a:t>
            </a:r>
            <a:r>
              <a:rPr lang="zh-CN" altLang="en-US" sz="2600" dirty="0">
                <a:latin typeface="+mn-ea"/>
              </a:rPr>
              <a:t>线上测试</a:t>
            </a:r>
            <a:r>
              <a:rPr lang="en-US" altLang="zh-CN" sz="2600" dirty="0">
                <a:latin typeface="+mn-ea"/>
              </a:rPr>
              <a:t>20%+</a:t>
            </a:r>
            <a:r>
              <a:rPr lang="zh-CN" altLang="en-US" sz="2600" dirty="0">
                <a:latin typeface="+mn-ea"/>
              </a:rPr>
              <a:t>期末考试</a:t>
            </a:r>
            <a:r>
              <a:rPr lang="en-US" altLang="zh-CN" sz="2600" dirty="0">
                <a:latin typeface="+mn-ea"/>
              </a:rPr>
              <a:t>50%</a:t>
            </a:r>
            <a:r>
              <a:rPr lang="zh-CN" altLang="en-US" sz="2600" dirty="0">
                <a:latin typeface="+mn-ea"/>
              </a:rPr>
              <a:t>；</a:t>
            </a:r>
            <a:endParaRPr lang="en-US" altLang="zh-CN" sz="2600" dirty="0">
              <a:highlight>
                <a:srgbClr val="00FF00"/>
              </a:highlight>
              <a:latin typeface="+mn-ea"/>
            </a:endParaRPr>
          </a:p>
          <a:p>
            <a:pPr>
              <a:buSzPct val="100000"/>
            </a:pPr>
            <a:endParaRPr lang="en-US" altLang="zh-CN" sz="2600" dirty="0">
              <a:highlight>
                <a:srgbClr val="808080"/>
              </a:highlight>
              <a:latin typeface="+mn-ea"/>
            </a:endParaRPr>
          </a:p>
          <a:p>
            <a:pPr>
              <a:buSzPct val="100000"/>
              <a:buFont typeface="Wingdings" panose="05000000000000000000" pitchFamily="2" charset="2"/>
              <a:buNone/>
            </a:pPr>
            <a:r>
              <a:rPr lang="zh-CN" altLang="en-US" sz="2600" dirty="0">
                <a:highlight>
                  <a:srgbClr val="808000"/>
                </a:highlight>
                <a:latin typeface="+mn-ea"/>
              </a:rPr>
              <a:t>实验</a:t>
            </a:r>
            <a:r>
              <a:rPr lang="zh-CN" altLang="en-US" sz="2600" dirty="0">
                <a:latin typeface="+mn-ea"/>
              </a:rPr>
              <a:t>：每周约</a:t>
            </a:r>
            <a:r>
              <a:rPr lang="en-US" altLang="zh-CN" sz="2600" dirty="0">
                <a:latin typeface="+mn-ea"/>
              </a:rPr>
              <a:t>1</a:t>
            </a:r>
            <a:r>
              <a:rPr lang="zh-CN" altLang="en-US" sz="2600" dirty="0">
                <a:latin typeface="+mn-ea"/>
              </a:rPr>
              <a:t>个</a:t>
            </a:r>
            <a:r>
              <a:rPr lang="en-US" altLang="zh-CN" sz="2600" dirty="0">
                <a:latin typeface="+mn-ea"/>
              </a:rPr>
              <a:t>HCL</a:t>
            </a:r>
            <a:r>
              <a:rPr lang="zh-CN" altLang="en-US" sz="2600" dirty="0">
                <a:latin typeface="+mn-ea"/>
              </a:rPr>
              <a:t>实验，独立完成实验报告并提交。</a:t>
            </a:r>
            <a:endParaRPr lang="en-US" altLang="zh-CN" sz="2600" dirty="0">
              <a:latin typeface="+mn-ea"/>
            </a:endParaRPr>
          </a:p>
          <a:p>
            <a:pPr>
              <a:buSzPct val="100000"/>
              <a:buFont typeface="Wingdings" panose="05000000000000000000" pitchFamily="2" charset="2"/>
              <a:buNone/>
            </a:pPr>
            <a:r>
              <a:rPr lang="zh-CN" altLang="en-US" sz="2600" dirty="0">
                <a:highlight>
                  <a:srgbClr val="808000"/>
                </a:highlight>
                <a:latin typeface="+mn-ea"/>
              </a:rPr>
              <a:t>阶段测验</a:t>
            </a:r>
            <a:r>
              <a:rPr lang="zh-CN" altLang="en-US" sz="2600" dirty="0">
                <a:latin typeface="+mn-ea"/>
              </a:rPr>
              <a:t>：雨课堂线上考试。</a:t>
            </a:r>
            <a:endParaRPr lang="en-US" altLang="zh-CN" sz="2600" dirty="0">
              <a:latin typeface="+mn-ea"/>
            </a:endParaRPr>
          </a:p>
          <a:p>
            <a:pPr>
              <a:buSzPct val="100000"/>
              <a:buFont typeface="Wingdings" panose="05000000000000000000" pitchFamily="2" charset="2"/>
              <a:buNone/>
            </a:pPr>
            <a:r>
              <a:rPr lang="zh-CN" altLang="en-US" sz="2600" dirty="0">
                <a:highlight>
                  <a:srgbClr val="008080"/>
                </a:highlight>
                <a:latin typeface="+mn-ea"/>
              </a:rPr>
              <a:t>期末考试</a:t>
            </a:r>
            <a:r>
              <a:rPr lang="zh-CN" altLang="en-US" sz="2600" dirty="0">
                <a:latin typeface="+mn-ea"/>
              </a:rPr>
              <a:t>：闭卷，笔试，题型：</a:t>
            </a:r>
            <a:r>
              <a:rPr lang="zh-CN" altLang="zh-CN" sz="2600" dirty="0">
                <a:latin typeface="+mn-ea"/>
              </a:rPr>
              <a:t>选择题、填空题</a:t>
            </a:r>
            <a:r>
              <a:rPr lang="zh-CN" altLang="en-US" sz="2600" dirty="0">
                <a:latin typeface="+mn-ea"/>
              </a:rPr>
              <a:t>、判断题、简答题</a:t>
            </a:r>
            <a:r>
              <a:rPr lang="zh-CN" altLang="zh-CN" sz="2600" dirty="0">
                <a:latin typeface="+mn-ea"/>
              </a:rPr>
              <a:t>、综合题</a:t>
            </a:r>
            <a:r>
              <a:rPr lang="zh-CN" altLang="en-US" sz="2600" dirty="0">
                <a:latin typeface="+mn-ea"/>
              </a:rPr>
              <a:t>等；</a:t>
            </a:r>
            <a:endParaRPr lang="en-US" altLang="zh-CN" sz="2600" dirty="0">
              <a:latin typeface="+mn-ea"/>
            </a:endParaRPr>
          </a:p>
          <a:p>
            <a:pPr>
              <a:buSzPct val="100000"/>
              <a:buFont typeface="Wingdings" panose="05000000000000000000" pitchFamily="2" charset="2"/>
              <a:buNone/>
            </a:pPr>
            <a:endParaRPr lang="en-US" altLang="zh-CN" sz="2600" dirty="0">
              <a:latin typeface="+mn-ea"/>
            </a:endParaRPr>
          </a:p>
          <a:p>
            <a:pPr>
              <a:buSzPct val="100000"/>
              <a:buFont typeface="Wingdings" panose="05000000000000000000" pitchFamily="2" charset="2"/>
              <a:buNone/>
            </a:pPr>
            <a:r>
              <a:rPr lang="zh-CN" altLang="en-US" sz="2600" dirty="0">
                <a:latin typeface="+mn-ea"/>
              </a:rPr>
              <a:t>过程性成绩采用扣分制：（</a:t>
            </a:r>
            <a:r>
              <a:rPr lang="en-US" altLang="zh-CN" sz="2600" dirty="0">
                <a:latin typeface="+mn-ea"/>
              </a:rPr>
              <a:t>1</a:t>
            </a:r>
            <a:r>
              <a:rPr lang="zh-CN" altLang="en-US" sz="2600" dirty="0">
                <a:latin typeface="+mn-ea"/>
              </a:rPr>
              <a:t>）缺实验报告或抄袭实验报告；（</a:t>
            </a:r>
            <a:r>
              <a:rPr lang="en-US" altLang="zh-CN" sz="2600" dirty="0">
                <a:latin typeface="+mn-ea"/>
              </a:rPr>
              <a:t>2</a:t>
            </a:r>
            <a:r>
              <a:rPr lang="zh-CN" altLang="en-US" sz="2600" dirty="0">
                <a:latin typeface="+mn-ea"/>
              </a:rPr>
              <a:t>）缺考阶段测验；（</a:t>
            </a:r>
            <a:r>
              <a:rPr lang="en-US" altLang="zh-CN" sz="2600" dirty="0">
                <a:latin typeface="+mn-ea"/>
              </a:rPr>
              <a:t>3</a:t>
            </a:r>
            <a:r>
              <a:rPr lang="zh-CN" altLang="en-US" sz="2600" dirty="0">
                <a:latin typeface="+mn-ea"/>
              </a:rPr>
              <a:t>）线上线下课堂迟到早退；</a:t>
            </a:r>
            <a:endParaRPr lang="en-US" altLang="zh-CN" sz="2600" dirty="0">
              <a:latin typeface="+mn-ea"/>
            </a:endParaRPr>
          </a:p>
          <a:p>
            <a:pPr>
              <a:buSzPct val="100000"/>
              <a:buFont typeface="Wingdings" panose="05000000000000000000" pitchFamily="2" charset="2"/>
              <a:buNone/>
            </a:pPr>
            <a:r>
              <a:rPr lang="zh-CN" altLang="en-US" sz="2600" dirty="0">
                <a:latin typeface="+mn-ea"/>
              </a:rPr>
              <a:t>（</a:t>
            </a:r>
            <a:r>
              <a:rPr lang="en-US" altLang="zh-CN" sz="2600" dirty="0">
                <a:latin typeface="+mn-ea"/>
              </a:rPr>
              <a:t>4</a:t>
            </a:r>
            <a:r>
              <a:rPr lang="zh-CN" altLang="en-US" sz="2600" dirty="0">
                <a:latin typeface="+mn-ea"/>
              </a:rPr>
              <a:t>）缺勤，累计</a:t>
            </a:r>
            <a:r>
              <a:rPr lang="en-US" altLang="zh-CN" sz="2600" dirty="0">
                <a:latin typeface="+mn-ea"/>
              </a:rPr>
              <a:t>6</a:t>
            </a:r>
            <a:r>
              <a:rPr lang="zh-CN" altLang="en-US" sz="2600" dirty="0">
                <a:latin typeface="+mn-ea"/>
              </a:rPr>
              <a:t>次取消考试资格。</a:t>
            </a:r>
            <a:r>
              <a:rPr lang="en-US" altLang="zh-CN" sz="2600" dirty="0">
                <a:latin typeface="+mn-ea"/>
              </a:rPr>
              <a:t> 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_GB2312" pitchFamily="49" charset="-122"/>
              <a:ea typeface="楷体_GB2312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_GB2312" pitchFamily="49" charset="-122"/>
              <a:ea typeface="楷体_GB2312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3121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6">
            <a:extLst>
              <a:ext uri="{FF2B5EF4-FFF2-40B4-BE49-F238E27FC236}">
                <a16:creationId xmlns:a16="http://schemas.microsoft.com/office/drawing/2014/main" id="{303CDC0F-E0A0-46FD-A90A-A13E85DC32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3648" y="1268760"/>
            <a:ext cx="5791200" cy="685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66CC">
                    <a:lumMod val="75000"/>
                  </a:srgbClr>
                </a:solidFill>
                <a:effectLst/>
                <a:uLnTx/>
                <a:uFillTx/>
                <a:latin typeface="楷体_GB2312" pitchFamily="49" charset="-122"/>
                <a:ea typeface="楷体_GB2312" pitchFamily="49" charset="-122"/>
                <a:cs typeface="+mn-cs"/>
              </a:rPr>
              <a:t>实验内容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02E11C3C-CAC9-48E2-986C-8B568C9DFA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1" y="2492896"/>
            <a:ext cx="4038600" cy="3960440"/>
          </a:xfrm>
        </p:spPr>
        <p:txBody>
          <a:bodyPr/>
          <a:lstStyle/>
          <a:p>
            <a:r>
              <a:rPr lang="zh-CN" altLang="en-US" dirty="0"/>
              <a:t>实验00模拟器HC</a:t>
            </a:r>
            <a:r>
              <a:rPr lang="en-US" altLang="zh-CN" dirty="0"/>
              <a:t>L</a:t>
            </a:r>
            <a:endParaRPr lang="zh-CN" altLang="en-US" dirty="0"/>
          </a:p>
          <a:p>
            <a:r>
              <a:rPr lang="zh-CN" altLang="en-US" dirty="0"/>
              <a:t>实验01常用操作</a:t>
            </a:r>
          </a:p>
          <a:p>
            <a:r>
              <a:rPr lang="zh-CN" altLang="en-US" dirty="0"/>
              <a:t>实验02远程登录</a:t>
            </a:r>
          </a:p>
          <a:p>
            <a:r>
              <a:rPr lang="zh-CN" altLang="en-US" dirty="0"/>
              <a:t>实验03文件操作与设备调试</a:t>
            </a:r>
          </a:p>
          <a:p>
            <a:r>
              <a:rPr lang="zh-CN" altLang="en-US" dirty="0"/>
              <a:t>实验04以太网基础</a:t>
            </a:r>
          </a:p>
          <a:p>
            <a:r>
              <a:rPr lang="zh-CN" altLang="en-US" dirty="0"/>
              <a:t>实验05VLAN配置</a:t>
            </a:r>
          </a:p>
          <a:p>
            <a:r>
              <a:rPr lang="zh-CN" altLang="en-US" dirty="0"/>
              <a:t>实验06生成树协议</a:t>
            </a:r>
          </a:p>
          <a:p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273D523-4753-4182-8233-B7E56FFB02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2708920"/>
            <a:ext cx="4038600" cy="3960440"/>
          </a:xfrm>
        </p:spPr>
        <p:txBody>
          <a:bodyPr/>
          <a:lstStyle/>
          <a:p>
            <a:r>
              <a:rPr lang="zh-CN" altLang="en-US" dirty="0"/>
              <a:t>实验07ARP</a:t>
            </a:r>
          </a:p>
          <a:p>
            <a:r>
              <a:rPr lang="zh-CN" altLang="en-US" dirty="0"/>
              <a:t>实验08配置DHCP服务</a:t>
            </a:r>
          </a:p>
          <a:p>
            <a:r>
              <a:rPr lang="zh-CN" altLang="en-US" dirty="0"/>
              <a:t>实验09路由配置+IPv6</a:t>
            </a:r>
          </a:p>
          <a:p>
            <a:r>
              <a:rPr lang="zh-CN" altLang="en-US" dirty="0"/>
              <a:t>实验10配置RIP</a:t>
            </a:r>
          </a:p>
          <a:p>
            <a:r>
              <a:rPr lang="zh-CN" altLang="en-US" dirty="0"/>
              <a:t>实验11配置OSPF</a:t>
            </a:r>
          </a:p>
          <a:p>
            <a:r>
              <a:rPr lang="zh-CN" altLang="en-US" dirty="0"/>
              <a:t>实验12ACL包过滤</a:t>
            </a:r>
          </a:p>
          <a:p>
            <a:r>
              <a:rPr lang="zh-CN" altLang="en-US" dirty="0"/>
              <a:t>实验13NAT配置</a:t>
            </a:r>
          </a:p>
          <a:p>
            <a:r>
              <a:rPr lang="zh-CN" altLang="en-US" dirty="0"/>
              <a:t>实验14广域网基础</a:t>
            </a:r>
          </a:p>
        </p:txBody>
      </p:sp>
    </p:spTree>
    <p:extLst>
      <p:ext uri="{BB962C8B-B14F-4D97-AF65-F5344CB8AC3E}">
        <p14:creationId xmlns:p14="http://schemas.microsoft.com/office/powerpoint/2010/main" val="114824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492</TotalTime>
  <Words>1084</Words>
  <Application>Microsoft Office PowerPoint</Application>
  <PresentationFormat>全屏显示(4:3)</PresentationFormat>
  <Paragraphs>188</Paragraphs>
  <Slides>24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6" baseType="lpstr">
      <vt:lpstr>等线</vt:lpstr>
      <vt:lpstr>等线 Light</vt:lpstr>
      <vt:lpstr>方正姚体</vt:lpstr>
      <vt:lpstr>华文楷体</vt:lpstr>
      <vt:lpstr>楷体_GB2312</vt:lpstr>
      <vt:lpstr>宋体</vt:lpstr>
      <vt:lpstr>Microsoft YaHei</vt:lpstr>
      <vt:lpstr>Microsoft YaHei</vt:lpstr>
      <vt:lpstr>Arial</vt:lpstr>
      <vt:lpstr>Calibri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Administrator</cp:lastModifiedBy>
  <cp:revision>410</cp:revision>
  <dcterms:created xsi:type="dcterms:W3CDTF">2014-06-23T01:13:00Z</dcterms:created>
  <dcterms:modified xsi:type="dcterms:W3CDTF">2022-08-31T09:20:33Z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2052-11.1.0.10072</vt:lpwstr>
  </property>
</Properties>
</file>

<file path=docProps/thumbnail.jpeg>
</file>